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Lexend Exa Light"/>
      <p:regular r:id="rId20"/>
      <p:bold r:id="rId21"/>
    </p:embeddedFont>
    <p:embeddedFont>
      <p:font typeface="Red Hat Text"/>
      <p:regular r:id="rId22"/>
      <p:bold r:id="rId23"/>
      <p:italic r:id="rId24"/>
      <p:boldItalic r:id="rId25"/>
    </p:embeddedFont>
    <p:embeddedFont>
      <p:font typeface="Lexend Exa ExtraLight"/>
      <p:regular r:id="rId26"/>
      <p:bold r:id="rId27"/>
    </p:embeddedFont>
    <p:embeddedFont>
      <p:font typeface="Lexend Exa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3EE1919-312A-4AAA-8390-15FF01D55760}">
  <a:tblStyle styleId="{B3EE1919-312A-4AAA-8390-15FF01D557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6350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20" Type="http://schemas.openxmlformats.org/officeDocument/2006/relationships/font" Target="fonts/LexendExaLight-regular.fntdata"/><Relationship Id="rId22" Type="http://schemas.openxmlformats.org/officeDocument/2006/relationships/font" Target="fonts/RedHatText-regular.fntdata"/><Relationship Id="rId21" Type="http://schemas.openxmlformats.org/officeDocument/2006/relationships/font" Target="fonts/LexendExaLight-bold.fntdata"/><Relationship Id="rId24" Type="http://schemas.openxmlformats.org/officeDocument/2006/relationships/font" Target="fonts/RedHatText-italic.fntdata"/><Relationship Id="rId23" Type="http://schemas.openxmlformats.org/officeDocument/2006/relationships/font" Target="fonts/RedHatText-bold.fntdata"/><Relationship Id="rId26" Type="http://schemas.openxmlformats.org/officeDocument/2006/relationships/font" Target="fonts/LexendExaExtraLight-regular.fntdata"/><Relationship Id="rId25" Type="http://schemas.openxmlformats.org/officeDocument/2006/relationships/font" Target="fonts/RedHatText-boldItalic.fntdata"/><Relationship Id="rId28" Type="http://schemas.openxmlformats.org/officeDocument/2006/relationships/font" Target="fonts/LexendExa-regular.fntdata"/><Relationship Id="rId27" Type="http://schemas.openxmlformats.org/officeDocument/2006/relationships/font" Target="fonts/LexendExaExtraLight-bold.fntdata"/><Relationship Id="rId29" Type="http://schemas.openxmlformats.org/officeDocument/2006/relationships/font" Target="fonts/LexendEx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ac7ecdd8c3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ac7ecdd8c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11540c824b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11540c824b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ac7ecdd8c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ac7ecdd8c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2fabaefd007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2fabaefd007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2fabaefd007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2fabaefd007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1583f128e6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1583f128e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114d4dce06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114d4dce06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aca93be222_2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aca93be222_2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2fac1d885b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2fac1d885b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ac7ecdd8c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ac7ecdd8c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14d4dce063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14d4dce063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2fabaefd007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2fabaefd007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1540c824b9_3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11540c824b9_3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aca93be222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aca93be222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07922" y="159125"/>
            <a:ext cx="4368752" cy="4825250"/>
            <a:chOff x="164875" y="162825"/>
            <a:chExt cx="8832900" cy="4825250"/>
          </a:xfrm>
        </p:grpSpPr>
        <p:sp>
          <p:nvSpPr>
            <p:cNvPr id="10" name="Google Shape;10;p2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1" name="Google Shape;11;p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4" name="Google Shape;14;p2"/>
          <p:cNvCxnSpPr/>
          <p:nvPr/>
        </p:nvCxnSpPr>
        <p:spPr>
          <a:xfrm>
            <a:off x="5120369" y="1669750"/>
            <a:ext cx="3351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>
            <a:off x="5120369" y="3565200"/>
            <a:ext cx="3351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2"/>
          <p:cNvSpPr txBox="1"/>
          <p:nvPr>
            <p:ph type="ctrTitle"/>
          </p:nvPr>
        </p:nvSpPr>
        <p:spPr>
          <a:xfrm>
            <a:off x="5033375" y="1804174"/>
            <a:ext cx="3525600" cy="17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09069" y="3772920"/>
            <a:ext cx="3574200" cy="3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8" name="Google Shape;18;p2"/>
          <p:cNvCxnSpPr/>
          <p:nvPr/>
        </p:nvCxnSpPr>
        <p:spPr>
          <a:xfrm>
            <a:off x="4619800" y="4984375"/>
            <a:ext cx="4368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11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04" name="Google Shape;104;p11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05" name="Google Shape;105;p11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06" name="Google Shape;106;p11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" name="Google Shape;107;p11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08" name="Google Shape;108;p11"/>
          <p:cNvSpPr txBox="1"/>
          <p:nvPr>
            <p:ph hasCustomPrompt="1" type="title"/>
          </p:nvPr>
        </p:nvSpPr>
        <p:spPr>
          <a:xfrm>
            <a:off x="720000" y="463800"/>
            <a:ext cx="7704000" cy="13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9" name="Google Shape;109;p11"/>
          <p:cNvSpPr txBox="1"/>
          <p:nvPr>
            <p:ph idx="1" type="subTitle"/>
          </p:nvPr>
        </p:nvSpPr>
        <p:spPr>
          <a:xfrm>
            <a:off x="746650" y="1889150"/>
            <a:ext cx="76773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ONLY_1"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1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13" name="Google Shape;113;p1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14" name="Google Shape;114;p1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15" name="Google Shape;115;p1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" name="Google Shape;116;p1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17" name="Google Shape;117;p13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hasCustomPrompt="1" idx="2" type="title"/>
          </p:nvPr>
        </p:nvSpPr>
        <p:spPr>
          <a:xfrm>
            <a:off x="720000" y="1231823"/>
            <a:ext cx="1365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/>
          <p:nvPr>
            <p:ph idx="1" type="subTitle"/>
          </p:nvPr>
        </p:nvSpPr>
        <p:spPr>
          <a:xfrm>
            <a:off x="2230550" y="1664131"/>
            <a:ext cx="182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3"/>
          <p:cNvSpPr txBox="1"/>
          <p:nvPr>
            <p:ph idx="3" type="subTitle"/>
          </p:nvPr>
        </p:nvSpPr>
        <p:spPr>
          <a:xfrm>
            <a:off x="2230550" y="1376678"/>
            <a:ext cx="18273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21" name="Google Shape;121;p13"/>
          <p:cNvSpPr txBox="1"/>
          <p:nvPr>
            <p:ph hasCustomPrompt="1" idx="4" type="title"/>
          </p:nvPr>
        </p:nvSpPr>
        <p:spPr>
          <a:xfrm>
            <a:off x="4740400" y="1231823"/>
            <a:ext cx="1365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/>
          <p:nvPr>
            <p:ph idx="5" type="subTitle"/>
          </p:nvPr>
        </p:nvSpPr>
        <p:spPr>
          <a:xfrm>
            <a:off x="6291900" y="1664131"/>
            <a:ext cx="182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3"/>
          <p:cNvSpPr txBox="1"/>
          <p:nvPr>
            <p:ph idx="6" type="subTitle"/>
          </p:nvPr>
        </p:nvSpPr>
        <p:spPr>
          <a:xfrm>
            <a:off x="6291900" y="1376678"/>
            <a:ext cx="18273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24" name="Google Shape;124;p13"/>
          <p:cNvSpPr txBox="1"/>
          <p:nvPr>
            <p:ph hasCustomPrompt="1" idx="7" type="title"/>
          </p:nvPr>
        </p:nvSpPr>
        <p:spPr>
          <a:xfrm>
            <a:off x="720000" y="2449189"/>
            <a:ext cx="1365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/>
          <p:nvPr>
            <p:ph idx="8" type="subTitle"/>
          </p:nvPr>
        </p:nvSpPr>
        <p:spPr>
          <a:xfrm>
            <a:off x="2230550" y="2883387"/>
            <a:ext cx="182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3"/>
          <p:cNvSpPr txBox="1"/>
          <p:nvPr>
            <p:ph idx="9" type="subTitle"/>
          </p:nvPr>
        </p:nvSpPr>
        <p:spPr>
          <a:xfrm>
            <a:off x="2230550" y="2588838"/>
            <a:ext cx="18273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hasCustomPrompt="1" idx="13" type="title"/>
          </p:nvPr>
        </p:nvSpPr>
        <p:spPr>
          <a:xfrm>
            <a:off x="4740400" y="2449189"/>
            <a:ext cx="1365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/>
          <p:nvPr>
            <p:ph idx="14" type="subTitle"/>
          </p:nvPr>
        </p:nvSpPr>
        <p:spPr>
          <a:xfrm>
            <a:off x="6291900" y="2883387"/>
            <a:ext cx="182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3"/>
          <p:cNvSpPr txBox="1"/>
          <p:nvPr>
            <p:ph idx="15" type="subTitle"/>
          </p:nvPr>
        </p:nvSpPr>
        <p:spPr>
          <a:xfrm>
            <a:off x="6291900" y="2588838"/>
            <a:ext cx="18273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4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32" name="Google Shape;132;p1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33" name="Google Shape;133;p1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34" name="Google Shape;134;p1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5" name="Google Shape;135;p1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36" name="Google Shape;136;p14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7" name="Google Shape;137;p14"/>
          <p:cNvSpPr txBox="1"/>
          <p:nvPr>
            <p:ph hasCustomPrompt="1" idx="2" type="title"/>
          </p:nvPr>
        </p:nvSpPr>
        <p:spPr>
          <a:xfrm>
            <a:off x="1157052" y="1129425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4"/>
          <p:cNvSpPr txBox="1"/>
          <p:nvPr>
            <p:ph idx="1" type="subTitle"/>
          </p:nvPr>
        </p:nvSpPr>
        <p:spPr>
          <a:xfrm>
            <a:off x="721452" y="208761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4"/>
          <p:cNvSpPr txBox="1"/>
          <p:nvPr>
            <p:ph idx="3" type="subTitle"/>
          </p:nvPr>
        </p:nvSpPr>
        <p:spPr>
          <a:xfrm>
            <a:off x="721452" y="179306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40" name="Google Shape;140;p14"/>
          <p:cNvSpPr txBox="1"/>
          <p:nvPr>
            <p:ph hasCustomPrompt="1" idx="4" type="title"/>
          </p:nvPr>
        </p:nvSpPr>
        <p:spPr>
          <a:xfrm>
            <a:off x="1157052" y="2848370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4"/>
          <p:cNvSpPr txBox="1"/>
          <p:nvPr>
            <p:ph idx="5" type="subTitle"/>
          </p:nvPr>
        </p:nvSpPr>
        <p:spPr>
          <a:xfrm>
            <a:off x="721452" y="379967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4"/>
          <p:cNvSpPr txBox="1"/>
          <p:nvPr>
            <p:ph idx="6" type="subTitle"/>
          </p:nvPr>
        </p:nvSpPr>
        <p:spPr>
          <a:xfrm>
            <a:off x="721452" y="350512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43" name="Google Shape;143;p14"/>
          <p:cNvSpPr txBox="1"/>
          <p:nvPr>
            <p:ph hasCustomPrompt="1" idx="7" type="title"/>
          </p:nvPr>
        </p:nvSpPr>
        <p:spPr>
          <a:xfrm>
            <a:off x="3770700" y="1124625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8" type="subTitle"/>
          </p:nvPr>
        </p:nvSpPr>
        <p:spPr>
          <a:xfrm>
            <a:off x="3335100" y="208761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4"/>
          <p:cNvSpPr txBox="1"/>
          <p:nvPr>
            <p:ph idx="9" type="subTitle"/>
          </p:nvPr>
        </p:nvSpPr>
        <p:spPr>
          <a:xfrm>
            <a:off x="3335100" y="179306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46" name="Google Shape;146;p14"/>
          <p:cNvSpPr txBox="1"/>
          <p:nvPr>
            <p:ph hasCustomPrompt="1" idx="13" type="title"/>
          </p:nvPr>
        </p:nvSpPr>
        <p:spPr>
          <a:xfrm>
            <a:off x="3770700" y="2843570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4"/>
          <p:cNvSpPr txBox="1"/>
          <p:nvPr>
            <p:ph idx="14" type="subTitle"/>
          </p:nvPr>
        </p:nvSpPr>
        <p:spPr>
          <a:xfrm>
            <a:off x="3335100" y="379967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4"/>
          <p:cNvSpPr txBox="1"/>
          <p:nvPr>
            <p:ph idx="15" type="subTitle"/>
          </p:nvPr>
        </p:nvSpPr>
        <p:spPr>
          <a:xfrm>
            <a:off x="3335100" y="350512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49" name="Google Shape;149;p14"/>
          <p:cNvSpPr txBox="1"/>
          <p:nvPr>
            <p:ph hasCustomPrompt="1" idx="16" type="title"/>
          </p:nvPr>
        </p:nvSpPr>
        <p:spPr>
          <a:xfrm>
            <a:off x="6384348" y="1129425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14"/>
          <p:cNvSpPr txBox="1"/>
          <p:nvPr>
            <p:ph idx="17" type="subTitle"/>
          </p:nvPr>
        </p:nvSpPr>
        <p:spPr>
          <a:xfrm>
            <a:off x="5948748" y="208761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4"/>
          <p:cNvSpPr txBox="1"/>
          <p:nvPr>
            <p:ph idx="18" type="subTitle"/>
          </p:nvPr>
        </p:nvSpPr>
        <p:spPr>
          <a:xfrm>
            <a:off x="5948748" y="179306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52" name="Google Shape;152;p14"/>
          <p:cNvSpPr txBox="1"/>
          <p:nvPr>
            <p:ph hasCustomPrompt="1" idx="19" type="title"/>
          </p:nvPr>
        </p:nvSpPr>
        <p:spPr>
          <a:xfrm>
            <a:off x="6384348" y="2848370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14"/>
          <p:cNvSpPr txBox="1"/>
          <p:nvPr>
            <p:ph idx="20" type="subTitle"/>
          </p:nvPr>
        </p:nvSpPr>
        <p:spPr>
          <a:xfrm>
            <a:off x="5948748" y="379967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14"/>
          <p:cNvSpPr txBox="1"/>
          <p:nvPr>
            <p:ph idx="21" type="subTitle"/>
          </p:nvPr>
        </p:nvSpPr>
        <p:spPr>
          <a:xfrm>
            <a:off x="5948748" y="350512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15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57" name="Google Shape;157;p1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58" name="Google Shape;158;p1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59" name="Google Shape;159;p1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0" name="Google Shape;160;p1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61" name="Google Shape;161;p15"/>
          <p:cNvSpPr txBox="1"/>
          <p:nvPr>
            <p:ph type="title"/>
          </p:nvPr>
        </p:nvSpPr>
        <p:spPr>
          <a:xfrm>
            <a:off x="2428300" y="2840125"/>
            <a:ext cx="4287300" cy="7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2" name="Google Shape;162;p15"/>
          <p:cNvSpPr txBox="1"/>
          <p:nvPr>
            <p:ph idx="1" type="subTitle"/>
          </p:nvPr>
        </p:nvSpPr>
        <p:spPr>
          <a:xfrm>
            <a:off x="2428300" y="3759922"/>
            <a:ext cx="4287300" cy="8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3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6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65" name="Google Shape;165;p1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66" name="Google Shape;166;p1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67" name="Google Shape;167;p1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" name="Google Shape;168;p1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69" name="Google Shape;169;p16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16"/>
          <p:cNvSpPr txBox="1"/>
          <p:nvPr>
            <p:ph idx="1" type="subTitle"/>
          </p:nvPr>
        </p:nvSpPr>
        <p:spPr>
          <a:xfrm>
            <a:off x="3579382" y="1959537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16"/>
          <p:cNvSpPr txBox="1"/>
          <p:nvPr>
            <p:ph idx="2" type="subTitle"/>
          </p:nvPr>
        </p:nvSpPr>
        <p:spPr>
          <a:xfrm>
            <a:off x="3579382" y="1513862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72" name="Google Shape;172;p16"/>
          <p:cNvSpPr txBox="1"/>
          <p:nvPr>
            <p:ph idx="3" type="subTitle"/>
          </p:nvPr>
        </p:nvSpPr>
        <p:spPr>
          <a:xfrm>
            <a:off x="6116285" y="1959323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16"/>
          <p:cNvSpPr txBox="1"/>
          <p:nvPr>
            <p:ph idx="4" type="subTitle"/>
          </p:nvPr>
        </p:nvSpPr>
        <p:spPr>
          <a:xfrm>
            <a:off x="6116280" y="1513649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74" name="Google Shape;174;p16"/>
          <p:cNvSpPr txBox="1"/>
          <p:nvPr>
            <p:ph idx="5" type="subTitle"/>
          </p:nvPr>
        </p:nvSpPr>
        <p:spPr>
          <a:xfrm>
            <a:off x="3579382" y="3708439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16"/>
          <p:cNvSpPr txBox="1"/>
          <p:nvPr>
            <p:ph idx="6" type="subTitle"/>
          </p:nvPr>
        </p:nvSpPr>
        <p:spPr>
          <a:xfrm>
            <a:off x="3579382" y="3245264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176" name="Google Shape;176;p16"/>
          <p:cNvSpPr txBox="1"/>
          <p:nvPr>
            <p:ph idx="7" type="subTitle"/>
          </p:nvPr>
        </p:nvSpPr>
        <p:spPr>
          <a:xfrm>
            <a:off x="6116285" y="3708439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6"/>
          <p:cNvSpPr txBox="1"/>
          <p:nvPr>
            <p:ph idx="8" type="subTitle"/>
          </p:nvPr>
        </p:nvSpPr>
        <p:spPr>
          <a:xfrm>
            <a:off x="6116280" y="3250064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">
  <p:cSld name="CUSTOM_4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7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80" name="Google Shape;180;p17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81" name="Google Shape;181;p1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82" name="Google Shape;182;p1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3" name="Google Shape;183;p1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84" name="Google Shape;184;p17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">
  <p:cSld name="CUSTOM_5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/>
          <p:nvPr>
            <p:ph type="title"/>
          </p:nvPr>
        </p:nvSpPr>
        <p:spPr>
          <a:xfrm>
            <a:off x="1908300" y="3196350"/>
            <a:ext cx="34266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7" name="Google Shape;187;p18"/>
          <p:cNvSpPr txBox="1"/>
          <p:nvPr>
            <p:ph idx="2" type="title"/>
          </p:nvPr>
        </p:nvSpPr>
        <p:spPr>
          <a:xfrm>
            <a:off x="800100" y="1131450"/>
            <a:ext cx="4534800" cy="18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Font typeface="Red Hat Text"/>
              <a:buNone/>
              <a:defRPr sz="26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/>
        </p:txBody>
      </p:sp>
      <p:grpSp>
        <p:nvGrpSpPr>
          <p:cNvPr id="188" name="Google Shape;188;p18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89" name="Google Shape;189;p18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90" name="Google Shape;190;p18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91" name="Google Shape;191;p18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2" name="Google Shape;192;p18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4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 txBox="1"/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5" name="Google Shape;195;p19"/>
          <p:cNvSpPr txBox="1"/>
          <p:nvPr>
            <p:ph idx="2" type="title"/>
          </p:nvPr>
        </p:nvSpPr>
        <p:spPr>
          <a:xfrm>
            <a:off x="3947975" y="1652450"/>
            <a:ext cx="4476000" cy="18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Red Hat Text"/>
              <a:buNone/>
              <a:defRPr sz="26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/>
        </p:txBody>
      </p:sp>
      <p:grpSp>
        <p:nvGrpSpPr>
          <p:cNvPr id="196" name="Google Shape;196;p19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97" name="Google Shape;197;p19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98" name="Google Shape;198;p19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99" name="Google Shape;199;p19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0" name="Google Shape;200;p19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6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/>
          <p:nvPr>
            <p:ph type="title"/>
          </p:nvPr>
        </p:nvSpPr>
        <p:spPr>
          <a:xfrm>
            <a:off x="1962150" y="1847740"/>
            <a:ext cx="52197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03" name="Google Shape;203;p20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04" name="Google Shape;204;p20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05" name="Google Shape;205;p2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06" name="Google Shape;206;p2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" name="Google Shape;207;p2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08" name="Google Shape;208;p20"/>
          <p:cNvSpPr txBox="1"/>
          <p:nvPr>
            <p:ph hasCustomPrompt="1" idx="2" type="title"/>
          </p:nvPr>
        </p:nvSpPr>
        <p:spPr>
          <a:xfrm>
            <a:off x="3769050" y="543490"/>
            <a:ext cx="16059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9" name="Google Shape;209;p20"/>
          <p:cNvSpPr txBox="1"/>
          <p:nvPr>
            <p:ph idx="1" type="subTitle"/>
          </p:nvPr>
        </p:nvSpPr>
        <p:spPr>
          <a:xfrm>
            <a:off x="1962150" y="2583042"/>
            <a:ext cx="52197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4968050" y="1950082"/>
            <a:ext cx="3456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1" name="Google Shape;21;p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2" name="Google Shape;22;p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3" name="Google Shape;23;p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4" name="Google Shape;24;p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" name="Google Shape;25;p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1258838" y="1834875"/>
            <a:ext cx="27801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4968050" y="2685375"/>
            <a:ext cx="21354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4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1"/>
          <p:cNvSpPr txBox="1"/>
          <p:nvPr>
            <p:ph type="title"/>
          </p:nvPr>
        </p:nvSpPr>
        <p:spPr>
          <a:xfrm>
            <a:off x="3255250" y="1981795"/>
            <a:ext cx="46212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12" name="Google Shape;212;p21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13" name="Google Shape;213;p21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14" name="Google Shape;214;p21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15" name="Google Shape;215;p21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6" name="Google Shape;216;p21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17" name="Google Shape;217;p21"/>
          <p:cNvSpPr txBox="1"/>
          <p:nvPr>
            <p:ph hasCustomPrompt="1" idx="2" type="title"/>
          </p:nvPr>
        </p:nvSpPr>
        <p:spPr>
          <a:xfrm>
            <a:off x="1267550" y="1905600"/>
            <a:ext cx="16059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8" name="Google Shape;218;p21"/>
          <p:cNvSpPr txBox="1"/>
          <p:nvPr>
            <p:ph idx="1" type="subTitle"/>
          </p:nvPr>
        </p:nvSpPr>
        <p:spPr>
          <a:xfrm>
            <a:off x="3255250" y="2717100"/>
            <a:ext cx="46212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5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/>
          <p:nvPr>
            <p:ph type="title"/>
          </p:nvPr>
        </p:nvSpPr>
        <p:spPr>
          <a:xfrm>
            <a:off x="943175" y="1981800"/>
            <a:ext cx="51741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21" name="Google Shape;221;p22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22" name="Google Shape;222;p22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23" name="Google Shape;223;p2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24" name="Google Shape;224;p2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5" name="Google Shape;225;p2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26" name="Google Shape;226;p22"/>
          <p:cNvSpPr txBox="1"/>
          <p:nvPr>
            <p:ph hasCustomPrompt="1" idx="2" type="title"/>
          </p:nvPr>
        </p:nvSpPr>
        <p:spPr>
          <a:xfrm>
            <a:off x="6594925" y="1905600"/>
            <a:ext cx="16059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7" name="Google Shape;227;p22"/>
          <p:cNvSpPr txBox="1"/>
          <p:nvPr>
            <p:ph idx="1" type="subTitle"/>
          </p:nvPr>
        </p:nvSpPr>
        <p:spPr>
          <a:xfrm>
            <a:off x="943175" y="2717101"/>
            <a:ext cx="51741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27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/>
          <p:nvPr>
            <p:ph type="title"/>
          </p:nvPr>
        </p:nvSpPr>
        <p:spPr>
          <a:xfrm>
            <a:off x="1962150" y="2639324"/>
            <a:ext cx="52197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30" name="Google Shape;230;p23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31" name="Google Shape;231;p2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32" name="Google Shape;232;p2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33" name="Google Shape;233;p2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4" name="Google Shape;234;p2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35" name="Google Shape;235;p23"/>
          <p:cNvSpPr txBox="1"/>
          <p:nvPr>
            <p:ph hasCustomPrompt="1" idx="2" type="title"/>
          </p:nvPr>
        </p:nvSpPr>
        <p:spPr>
          <a:xfrm>
            <a:off x="3769050" y="1335074"/>
            <a:ext cx="16059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6" name="Google Shape;236;p23"/>
          <p:cNvSpPr txBox="1"/>
          <p:nvPr>
            <p:ph idx="1" type="subTitle"/>
          </p:nvPr>
        </p:nvSpPr>
        <p:spPr>
          <a:xfrm>
            <a:off x="1962150" y="3374626"/>
            <a:ext cx="52197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26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24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39" name="Google Shape;239;p2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40" name="Google Shape;240;p2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41" name="Google Shape;241;p2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2" name="Google Shape;242;p2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43" name="Google Shape;243;p24"/>
          <p:cNvSpPr txBox="1"/>
          <p:nvPr>
            <p:ph type="title"/>
          </p:nvPr>
        </p:nvSpPr>
        <p:spPr>
          <a:xfrm>
            <a:off x="826366" y="1921050"/>
            <a:ext cx="4387200" cy="627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4" name="Google Shape;244;p24"/>
          <p:cNvSpPr txBox="1"/>
          <p:nvPr>
            <p:ph idx="1" type="subTitle"/>
          </p:nvPr>
        </p:nvSpPr>
        <p:spPr>
          <a:xfrm>
            <a:off x="720000" y="2664177"/>
            <a:ext cx="45999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5" name="Google Shape;245;p24"/>
          <p:cNvSpPr txBox="1"/>
          <p:nvPr>
            <p:ph hasCustomPrompt="1" idx="2" type="title"/>
          </p:nvPr>
        </p:nvSpPr>
        <p:spPr>
          <a:xfrm>
            <a:off x="6136549" y="1872974"/>
            <a:ext cx="1605900" cy="13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ONLY_1_1">
    <p:bg>
      <p:bgPr>
        <a:solidFill>
          <a:schemeClr val="lt1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25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48" name="Google Shape;248;p2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49" name="Google Shape;249;p2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50" name="Google Shape;250;p2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" name="Google Shape;251;p2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52" name="Google Shape;252;p25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3" name="Google Shape;253;p25"/>
          <p:cNvSpPr txBox="1"/>
          <p:nvPr>
            <p:ph idx="1" type="subTitle"/>
          </p:nvPr>
        </p:nvSpPr>
        <p:spPr>
          <a:xfrm>
            <a:off x="747950" y="34895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25"/>
          <p:cNvSpPr txBox="1"/>
          <p:nvPr>
            <p:ph idx="2" type="subTitle"/>
          </p:nvPr>
        </p:nvSpPr>
        <p:spPr>
          <a:xfrm>
            <a:off x="747950" y="30507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55" name="Google Shape;255;p25"/>
          <p:cNvSpPr txBox="1"/>
          <p:nvPr>
            <p:ph idx="3" type="subTitle"/>
          </p:nvPr>
        </p:nvSpPr>
        <p:spPr>
          <a:xfrm>
            <a:off x="3459175" y="34895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25"/>
          <p:cNvSpPr txBox="1"/>
          <p:nvPr>
            <p:ph idx="4" type="subTitle"/>
          </p:nvPr>
        </p:nvSpPr>
        <p:spPr>
          <a:xfrm>
            <a:off x="3459175" y="30507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57" name="Google Shape;257;p25"/>
          <p:cNvSpPr txBox="1"/>
          <p:nvPr>
            <p:ph idx="5" type="subTitle"/>
          </p:nvPr>
        </p:nvSpPr>
        <p:spPr>
          <a:xfrm>
            <a:off x="6170400" y="34895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25"/>
          <p:cNvSpPr txBox="1"/>
          <p:nvPr>
            <p:ph idx="6" type="subTitle"/>
          </p:nvPr>
        </p:nvSpPr>
        <p:spPr>
          <a:xfrm>
            <a:off x="6170400" y="30507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7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26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61" name="Google Shape;261;p2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62" name="Google Shape;262;p2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Google Shape;263;p2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4" name="Google Shape;264;p2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65" name="Google Shape;265;p26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6" name="Google Shape;266;p26"/>
          <p:cNvSpPr txBox="1"/>
          <p:nvPr>
            <p:ph idx="1" type="subTitle"/>
          </p:nvPr>
        </p:nvSpPr>
        <p:spPr>
          <a:xfrm>
            <a:off x="723900" y="3105007"/>
            <a:ext cx="26823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6"/>
          <p:cNvSpPr txBox="1"/>
          <p:nvPr>
            <p:ph idx="2" type="subTitle"/>
          </p:nvPr>
        </p:nvSpPr>
        <p:spPr>
          <a:xfrm>
            <a:off x="723900" y="2651633"/>
            <a:ext cx="26823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68" name="Google Shape;268;p26"/>
          <p:cNvSpPr txBox="1"/>
          <p:nvPr>
            <p:ph idx="3" type="subTitle"/>
          </p:nvPr>
        </p:nvSpPr>
        <p:spPr>
          <a:xfrm>
            <a:off x="5737900" y="3105007"/>
            <a:ext cx="26688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6"/>
          <p:cNvSpPr txBox="1"/>
          <p:nvPr>
            <p:ph idx="4" type="subTitle"/>
          </p:nvPr>
        </p:nvSpPr>
        <p:spPr>
          <a:xfrm>
            <a:off x="5737900" y="2651633"/>
            <a:ext cx="26688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ONLY_1_1_5">
    <p:bg>
      <p:bgPr>
        <a:solidFill>
          <a:schemeClr val="lt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oogle Shape;271;p27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72" name="Google Shape;272;p27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73" name="Google Shape;273;p2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74" name="Google Shape;274;p2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" name="Google Shape;275;p2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76" name="Google Shape;276;p27"/>
          <p:cNvSpPr txBox="1"/>
          <p:nvPr>
            <p:ph type="title"/>
          </p:nvPr>
        </p:nvSpPr>
        <p:spPr>
          <a:xfrm>
            <a:off x="4837600" y="347250"/>
            <a:ext cx="314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7" name="Google Shape;277;p27"/>
          <p:cNvSpPr txBox="1"/>
          <p:nvPr>
            <p:ph idx="1" type="subTitle"/>
          </p:nvPr>
        </p:nvSpPr>
        <p:spPr>
          <a:xfrm>
            <a:off x="5018775" y="2184550"/>
            <a:ext cx="24882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27"/>
          <p:cNvSpPr txBox="1"/>
          <p:nvPr>
            <p:ph idx="2" type="subTitle"/>
          </p:nvPr>
        </p:nvSpPr>
        <p:spPr>
          <a:xfrm>
            <a:off x="5018775" y="1765625"/>
            <a:ext cx="30777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79" name="Google Shape;279;p27"/>
          <p:cNvSpPr txBox="1"/>
          <p:nvPr>
            <p:ph idx="3" type="subTitle"/>
          </p:nvPr>
        </p:nvSpPr>
        <p:spPr>
          <a:xfrm>
            <a:off x="5018775" y="3849900"/>
            <a:ext cx="24882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27"/>
          <p:cNvSpPr txBox="1"/>
          <p:nvPr>
            <p:ph idx="4" type="subTitle"/>
          </p:nvPr>
        </p:nvSpPr>
        <p:spPr>
          <a:xfrm>
            <a:off x="5018775" y="3430925"/>
            <a:ext cx="30777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ONLY_1_1_4">
    <p:bg>
      <p:bgPr>
        <a:solidFill>
          <a:schemeClr val="l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28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83" name="Google Shape;283;p28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84" name="Google Shape;284;p28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85" name="Google Shape;285;p28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" name="Google Shape;286;p28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287" name="Google Shape;287;p28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8" name="Google Shape;288;p28"/>
          <p:cNvSpPr txBox="1"/>
          <p:nvPr>
            <p:ph idx="1" type="subTitle"/>
          </p:nvPr>
        </p:nvSpPr>
        <p:spPr>
          <a:xfrm>
            <a:off x="738925" y="3926100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28"/>
          <p:cNvSpPr txBox="1"/>
          <p:nvPr>
            <p:ph idx="2" type="subTitle"/>
          </p:nvPr>
        </p:nvSpPr>
        <p:spPr>
          <a:xfrm>
            <a:off x="738925" y="3370975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90" name="Google Shape;290;p28"/>
          <p:cNvSpPr txBox="1"/>
          <p:nvPr>
            <p:ph idx="3" type="subTitle"/>
          </p:nvPr>
        </p:nvSpPr>
        <p:spPr>
          <a:xfrm>
            <a:off x="3450150" y="3926100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8"/>
          <p:cNvSpPr txBox="1"/>
          <p:nvPr>
            <p:ph idx="4" type="subTitle"/>
          </p:nvPr>
        </p:nvSpPr>
        <p:spPr>
          <a:xfrm>
            <a:off x="3450150" y="3370975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92" name="Google Shape;292;p28"/>
          <p:cNvSpPr txBox="1"/>
          <p:nvPr>
            <p:ph idx="5" type="subTitle"/>
          </p:nvPr>
        </p:nvSpPr>
        <p:spPr>
          <a:xfrm>
            <a:off x="6161375" y="3926100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8"/>
          <p:cNvSpPr txBox="1"/>
          <p:nvPr>
            <p:ph idx="6" type="subTitle"/>
          </p:nvPr>
        </p:nvSpPr>
        <p:spPr>
          <a:xfrm>
            <a:off x="6161375" y="3370975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94" name="Google Shape;294;p28"/>
          <p:cNvSpPr txBox="1"/>
          <p:nvPr>
            <p:ph idx="7" type="subTitle"/>
          </p:nvPr>
        </p:nvSpPr>
        <p:spPr>
          <a:xfrm>
            <a:off x="738925" y="21296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8"/>
          <p:cNvSpPr txBox="1"/>
          <p:nvPr>
            <p:ph idx="8" type="subTitle"/>
          </p:nvPr>
        </p:nvSpPr>
        <p:spPr>
          <a:xfrm>
            <a:off x="738925" y="1574550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96" name="Google Shape;296;p28"/>
          <p:cNvSpPr txBox="1"/>
          <p:nvPr>
            <p:ph idx="9" type="subTitle"/>
          </p:nvPr>
        </p:nvSpPr>
        <p:spPr>
          <a:xfrm>
            <a:off x="3450150" y="21296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8"/>
          <p:cNvSpPr txBox="1"/>
          <p:nvPr>
            <p:ph idx="13" type="subTitle"/>
          </p:nvPr>
        </p:nvSpPr>
        <p:spPr>
          <a:xfrm>
            <a:off x="3450150" y="1574550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298" name="Google Shape;298;p28"/>
          <p:cNvSpPr txBox="1"/>
          <p:nvPr>
            <p:ph idx="14" type="subTitle"/>
          </p:nvPr>
        </p:nvSpPr>
        <p:spPr>
          <a:xfrm>
            <a:off x="6161375" y="21296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8"/>
          <p:cNvSpPr txBox="1"/>
          <p:nvPr>
            <p:ph idx="15" type="subTitle"/>
          </p:nvPr>
        </p:nvSpPr>
        <p:spPr>
          <a:xfrm>
            <a:off x="6161375" y="1574550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10">
    <p:bg>
      <p:bgPr>
        <a:solidFill>
          <a:schemeClr val="dk1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/>
          <p:nvPr>
            <p:ph type="title"/>
          </p:nvPr>
        </p:nvSpPr>
        <p:spPr>
          <a:xfrm>
            <a:off x="2049000" y="596425"/>
            <a:ext cx="50460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02" name="Google Shape;302;p29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03" name="Google Shape;303;p29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04" name="Google Shape;304;p29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05" name="Google Shape;305;p29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" name="Google Shape;306;p29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CUSTOM_11">
    <p:bg>
      <p:bgPr>
        <a:solidFill>
          <a:schemeClr val="lt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0"/>
          <p:cNvSpPr txBox="1"/>
          <p:nvPr>
            <p:ph type="title"/>
          </p:nvPr>
        </p:nvSpPr>
        <p:spPr>
          <a:xfrm>
            <a:off x="720000" y="550385"/>
            <a:ext cx="2906700" cy="194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09" name="Google Shape;309;p30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10" name="Google Shape;310;p30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11" name="Google Shape;311;p3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12" name="Google Shape;312;p3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3" name="Google Shape;313;p3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0" name="Google Shape;30;p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1" name="Google Shape;31;p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" name="Google Shape;32;p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" name="Google Shape;33;p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4" name="Google Shape;34;p4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720000" y="884975"/>
            <a:ext cx="7704000" cy="3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ONLY_1_1_3">
    <p:bg>
      <p:bgPr>
        <a:solidFill>
          <a:schemeClr val="lt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31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16" name="Google Shape;316;p31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17" name="Google Shape;317;p31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18" name="Google Shape;318;p31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9" name="Google Shape;319;p31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20" name="Google Shape;320;p31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1" name="Google Shape;321;p31"/>
          <p:cNvSpPr txBox="1"/>
          <p:nvPr>
            <p:ph idx="1" type="subTitle"/>
          </p:nvPr>
        </p:nvSpPr>
        <p:spPr>
          <a:xfrm>
            <a:off x="907350" y="31184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31"/>
          <p:cNvSpPr txBox="1"/>
          <p:nvPr>
            <p:ph idx="2" type="subTitle"/>
          </p:nvPr>
        </p:nvSpPr>
        <p:spPr>
          <a:xfrm>
            <a:off x="720000" y="4209175"/>
            <a:ext cx="26184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16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23" name="Google Shape;323;p31"/>
          <p:cNvSpPr txBox="1"/>
          <p:nvPr>
            <p:ph idx="3" type="subTitle"/>
          </p:nvPr>
        </p:nvSpPr>
        <p:spPr>
          <a:xfrm>
            <a:off x="3448975" y="31184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31"/>
          <p:cNvSpPr txBox="1"/>
          <p:nvPr>
            <p:ph idx="4" type="subTitle"/>
          </p:nvPr>
        </p:nvSpPr>
        <p:spPr>
          <a:xfrm>
            <a:off x="3261625" y="4209175"/>
            <a:ext cx="26184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16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25" name="Google Shape;325;p31"/>
          <p:cNvSpPr txBox="1"/>
          <p:nvPr>
            <p:ph idx="5" type="subTitle"/>
          </p:nvPr>
        </p:nvSpPr>
        <p:spPr>
          <a:xfrm>
            <a:off x="6009725" y="31184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31"/>
          <p:cNvSpPr txBox="1"/>
          <p:nvPr>
            <p:ph idx="6" type="subTitle"/>
          </p:nvPr>
        </p:nvSpPr>
        <p:spPr>
          <a:xfrm>
            <a:off x="5805425" y="4209175"/>
            <a:ext cx="26184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16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27" name="Google Shape;327;p31"/>
          <p:cNvSpPr txBox="1"/>
          <p:nvPr>
            <p:ph idx="7" type="subTitle"/>
          </p:nvPr>
        </p:nvSpPr>
        <p:spPr>
          <a:xfrm>
            <a:off x="2745950" y="1867038"/>
            <a:ext cx="36522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 Exa"/>
              <a:buNone/>
              <a:defRPr b="1" sz="2000">
                <a:solidFill>
                  <a:schemeClr val="lt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ONLY_1_1_2">
    <p:bg>
      <p:bgPr>
        <a:solidFill>
          <a:schemeClr val="lt1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329;p32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30" name="Google Shape;330;p32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31" name="Google Shape;331;p3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32" name="Google Shape;332;p3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" name="Google Shape;333;p3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34" name="Google Shape;334;p32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5" name="Google Shape;335;p32"/>
          <p:cNvSpPr txBox="1"/>
          <p:nvPr>
            <p:ph idx="1" type="subTitle"/>
          </p:nvPr>
        </p:nvSpPr>
        <p:spPr>
          <a:xfrm>
            <a:off x="1229125" y="37795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32"/>
          <p:cNvSpPr txBox="1"/>
          <p:nvPr>
            <p:ph idx="2" type="subTitle"/>
          </p:nvPr>
        </p:nvSpPr>
        <p:spPr>
          <a:xfrm>
            <a:off x="1229125" y="333237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37" name="Google Shape;337;p32"/>
          <p:cNvSpPr txBox="1"/>
          <p:nvPr>
            <p:ph idx="3" type="subTitle"/>
          </p:nvPr>
        </p:nvSpPr>
        <p:spPr>
          <a:xfrm>
            <a:off x="1229125" y="205022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32"/>
          <p:cNvSpPr txBox="1"/>
          <p:nvPr>
            <p:ph idx="4" type="subTitle"/>
          </p:nvPr>
        </p:nvSpPr>
        <p:spPr>
          <a:xfrm>
            <a:off x="1229125" y="1610542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39" name="Google Shape;339;p32"/>
          <p:cNvSpPr txBox="1"/>
          <p:nvPr>
            <p:ph idx="5" type="subTitle"/>
          </p:nvPr>
        </p:nvSpPr>
        <p:spPr>
          <a:xfrm>
            <a:off x="4199325" y="37795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32"/>
          <p:cNvSpPr txBox="1"/>
          <p:nvPr>
            <p:ph idx="6" type="subTitle"/>
          </p:nvPr>
        </p:nvSpPr>
        <p:spPr>
          <a:xfrm>
            <a:off x="4199325" y="333488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41" name="Google Shape;341;p32"/>
          <p:cNvSpPr txBox="1"/>
          <p:nvPr>
            <p:ph idx="7" type="subTitle"/>
          </p:nvPr>
        </p:nvSpPr>
        <p:spPr>
          <a:xfrm>
            <a:off x="4199325" y="205022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32"/>
          <p:cNvSpPr txBox="1"/>
          <p:nvPr>
            <p:ph idx="8" type="subTitle"/>
          </p:nvPr>
        </p:nvSpPr>
        <p:spPr>
          <a:xfrm>
            <a:off x="4199325" y="1610542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8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33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45" name="Google Shape;345;p3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46" name="Google Shape;346;p3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47" name="Google Shape;347;p3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8" name="Google Shape;348;p3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49" name="Google Shape;349;p33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0" name="Google Shape;350;p33"/>
          <p:cNvSpPr txBox="1"/>
          <p:nvPr>
            <p:ph idx="1" type="subTitle"/>
          </p:nvPr>
        </p:nvSpPr>
        <p:spPr>
          <a:xfrm>
            <a:off x="843444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33"/>
          <p:cNvSpPr txBox="1"/>
          <p:nvPr>
            <p:ph idx="2" type="subTitle"/>
          </p:nvPr>
        </p:nvSpPr>
        <p:spPr>
          <a:xfrm>
            <a:off x="843444" y="340857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52" name="Google Shape;352;p33"/>
          <p:cNvSpPr txBox="1"/>
          <p:nvPr>
            <p:ph idx="3" type="subTitle"/>
          </p:nvPr>
        </p:nvSpPr>
        <p:spPr>
          <a:xfrm>
            <a:off x="843444" y="1917702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33"/>
          <p:cNvSpPr txBox="1"/>
          <p:nvPr>
            <p:ph idx="4" type="subTitle"/>
          </p:nvPr>
        </p:nvSpPr>
        <p:spPr>
          <a:xfrm>
            <a:off x="843444" y="147802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54" name="Google Shape;354;p33"/>
          <p:cNvSpPr txBox="1"/>
          <p:nvPr>
            <p:ph idx="5" type="subTitle"/>
          </p:nvPr>
        </p:nvSpPr>
        <p:spPr>
          <a:xfrm>
            <a:off x="3443028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33"/>
          <p:cNvSpPr txBox="1"/>
          <p:nvPr>
            <p:ph idx="6" type="subTitle"/>
          </p:nvPr>
        </p:nvSpPr>
        <p:spPr>
          <a:xfrm>
            <a:off x="3443028" y="341108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56" name="Google Shape;356;p33"/>
          <p:cNvSpPr txBox="1"/>
          <p:nvPr>
            <p:ph idx="7" type="subTitle"/>
          </p:nvPr>
        </p:nvSpPr>
        <p:spPr>
          <a:xfrm>
            <a:off x="3443028" y="1917702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33"/>
          <p:cNvSpPr txBox="1"/>
          <p:nvPr>
            <p:ph idx="8" type="subTitle"/>
          </p:nvPr>
        </p:nvSpPr>
        <p:spPr>
          <a:xfrm>
            <a:off x="3443028" y="147802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58" name="Google Shape;358;p33"/>
          <p:cNvSpPr txBox="1"/>
          <p:nvPr>
            <p:ph idx="9" type="subTitle"/>
          </p:nvPr>
        </p:nvSpPr>
        <p:spPr>
          <a:xfrm>
            <a:off x="6042613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33"/>
          <p:cNvSpPr txBox="1"/>
          <p:nvPr>
            <p:ph idx="13" type="subTitle"/>
          </p:nvPr>
        </p:nvSpPr>
        <p:spPr>
          <a:xfrm>
            <a:off x="6042613" y="341108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60" name="Google Shape;360;p33"/>
          <p:cNvSpPr txBox="1"/>
          <p:nvPr>
            <p:ph idx="14" type="subTitle"/>
          </p:nvPr>
        </p:nvSpPr>
        <p:spPr>
          <a:xfrm>
            <a:off x="6042613" y="1917702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33"/>
          <p:cNvSpPr txBox="1"/>
          <p:nvPr>
            <p:ph idx="15" type="subTitle"/>
          </p:nvPr>
        </p:nvSpPr>
        <p:spPr>
          <a:xfrm>
            <a:off x="6042613" y="147802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8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34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64" name="Google Shape;364;p3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65" name="Google Shape;365;p3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6" name="Google Shape;366;p3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7" name="Google Shape;367;p3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68" name="Google Shape;368;p34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9" name="Google Shape;369;p34"/>
          <p:cNvSpPr txBox="1"/>
          <p:nvPr>
            <p:ph idx="1" type="subTitle"/>
          </p:nvPr>
        </p:nvSpPr>
        <p:spPr>
          <a:xfrm>
            <a:off x="2150354" y="3869546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34"/>
          <p:cNvSpPr txBox="1"/>
          <p:nvPr>
            <p:ph idx="2" type="subTitle"/>
          </p:nvPr>
        </p:nvSpPr>
        <p:spPr>
          <a:xfrm>
            <a:off x="2150354" y="3408575"/>
            <a:ext cx="2243700" cy="47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71" name="Google Shape;371;p34"/>
          <p:cNvSpPr txBox="1"/>
          <p:nvPr>
            <p:ph idx="3" type="subTitle"/>
          </p:nvPr>
        </p:nvSpPr>
        <p:spPr>
          <a:xfrm>
            <a:off x="843447" y="198779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34"/>
          <p:cNvSpPr txBox="1"/>
          <p:nvPr>
            <p:ph idx="4" type="subTitle"/>
          </p:nvPr>
        </p:nvSpPr>
        <p:spPr>
          <a:xfrm>
            <a:off x="843447" y="1527465"/>
            <a:ext cx="2243700" cy="47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73" name="Google Shape;373;p34"/>
          <p:cNvSpPr txBox="1"/>
          <p:nvPr>
            <p:ph idx="5" type="subTitle"/>
          </p:nvPr>
        </p:nvSpPr>
        <p:spPr>
          <a:xfrm>
            <a:off x="4749944" y="3869546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34"/>
          <p:cNvSpPr txBox="1"/>
          <p:nvPr>
            <p:ph idx="6" type="subTitle"/>
          </p:nvPr>
        </p:nvSpPr>
        <p:spPr>
          <a:xfrm>
            <a:off x="4749944" y="3411487"/>
            <a:ext cx="2243700" cy="47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75" name="Google Shape;375;p34"/>
          <p:cNvSpPr txBox="1"/>
          <p:nvPr>
            <p:ph idx="7" type="subTitle"/>
          </p:nvPr>
        </p:nvSpPr>
        <p:spPr>
          <a:xfrm>
            <a:off x="3443032" y="198779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34"/>
          <p:cNvSpPr txBox="1"/>
          <p:nvPr>
            <p:ph idx="8" type="subTitle"/>
          </p:nvPr>
        </p:nvSpPr>
        <p:spPr>
          <a:xfrm>
            <a:off x="3443032" y="1527465"/>
            <a:ext cx="2243700" cy="47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77" name="Google Shape;377;p34"/>
          <p:cNvSpPr txBox="1"/>
          <p:nvPr>
            <p:ph idx="9" type="subTitle"/>
          </p:nvPr>
        </p:nvSpPr>
        <p:spPr>
          <a:xfrm>
            <a:off x="6042618" y="198779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34"/>
          <p:cNvSpPr txBox="1"/>
          <p:nvPr>
            <p:ph idx="13" type="subTitle"/>
          </p:nvPr>
        </p:nvSpPr>
        <p:spPr>
          <a:xfrm>
            <a:off x="6042618" y="1527465"/>
            <a:ext cx="2243700" cy="47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20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p35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81" name="Google Shape;381;p3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82" name="Google Shape;382;p3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3" name="Google Shape;383;p3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4" name="Google Shape;384;p3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85" name="Google Shape;385;p35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6" name="Google Shape;386;p35"/>
          <p:cNvSpPr txBox="1"/>
          <p:nvPr>
            <p:ph idx="1" type="subTitle"/>
          </p:nvPr>
        </p:nvSpPr>
        <p:spPr>
          <a:xfrm>
            <a:off x="843444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35"/>
          <p:cNvSpPr txBox="1"/>
          <p:nvPr>
            <p:ph idx="2" type="subTitle"/>
          </p:nvPr>
        </p:nvSpPr>
        <p:spPr>
          <a:xfrm>
            <a:off x="843444" y="340857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88" name="Google Shape;388;p35"/>
          <p:cNvSpPr txBox="1"/>
          <p:nvPr>
            <p:ph idx="3" type="subTitle"/>
          </p:nvPr>
        </p:nvSpPr>
        <p:spPr>
          <a:xfrm>
            <a:off x="2143236" y="205022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35"/>
          <p:cNvSpPr txBox="1"/>
          <p:nvPr>
            <p:ph idx="4" type="subTitle"/>
          </p:nvPr>
        </p:nvSpPr>
        <p:spPr>
          <a:xfrm>
            <a:off x="2150358" y="1610542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90" name="Google Shape;390;p35"/>
          <p:cNvSpPr txBox="1"/>
          <p:nvPr>
            <p:ph idx="5" type="subTitle"/>
          </p:nvPr>
        </p:nvSpPr>
        <p:spPr>
          <a:xfrm>
            <a:off x="3443028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35"/>
          <p:cNvSpPr txBox="1"/>
          <p:nvPr>
            <p:ph idx="6" type="subTitle"/>
          </p:nvPr>
        </p:nvSpPr>
        <p:spPr>
          <a:xfrm>
            <a:off x="3443028" y="341108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92" name="Google Shape;392;p35"/>
          <p:cNvSpPr txBox="1"/>
          <p:nvPr>
            <p:ph idx="7" type="subTitle"/>
          </p:nvPr>
        </p:nvSpPr>
        <p:spPr>
          <a:xfrm>
            <a:off x="4742820" y="205022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3" name="Google Shape;393;p35"/>
          <p:cNvSpPr txBox="1"/>
          <p:nvPr>
            <p:ph idx="8" type="subTitle"/>
          </p:nvPr>
        </p:nvSpPr>
        <p:spPr>
          <a:xfrm>
            <a:off x="4749942" y="1610542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394" name="Google Shape;394;p35"/>
          <p:cNvSpPr txBox="1"/>
          <p:nvPr>
            <p:ph idx="9" type="subTitle"/>
          </p:nvPr>
        </p:nvSpPr>
        <p:spPr>
          <a:xfrm>
            <a:off x="6042613" y="38557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35"/>
          <p:cNvSpPr txBox="1"/>
          <p:nvPr>
            <p:ph idx="13" type="subTitle"/>
          </p:nvPr>
        </p:nvSpPr>
        <p:spPr>
          <a:xfrm>
            <a:off x="6042613" y="3411080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9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36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98" name="Google Shape;398;p3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99" name="Google Shape;399;p3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00" name="Google Shape;400;p3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" name="Google Shape;401;p3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02" name="Google Shape;402;p36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3" name="Google Shape;403;p36"/>
          <p:cNvSpPr txBox="1"/>
          <p:nvPr>
            <p:ph idx="1" type="subTitle"/>
          </p:nvPr>
        </p:nvSpPr>
        <p:spPr>
          <a:xfrm>
            <a:off x="720011" y="1481561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36"/>
          <p:cNvSpPr txBox="1"/>
          <p:nvPr>
            <p:ph idx="2" type="subTitle"/>
          </p:nvPr>
        </p:nvSpPr>
        <p:spPr>
          <a:xfrm>
            <a:off x="720011" y="1033955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05" name="Google Shape;405;p36"/>
          <p:cNvSpPr txBox="1"/>
          <p:nvPr>
            <p:ph idx="3" type="subTitle"/>
          </p:nvPr>
        </p:nvSpPr>
        <p:spPr>
          <a:xfrm>
            <a:off x="720002" y="2655132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36"/>
          <p:cNvSpPr txBox="1"/>
          <p:nvPr>
            <p:ph idx="4" type="subTitle"/>
          </p:nvPr>
        </p:nvSpPr>
        <p:spPr>
          <a:xfrm>
            <a:off x="719996" y="2210668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07" name="Google Shape;407;p36"/>
          <p:cNvSpPr txBox="1"/>
          <p:nvPr>
            <p:ph idx="5" type="subTitle"/>
          </p:nvPr>
        </p:nvSpPr>
        <p:spPr>
          <a:xfrm>
            <a:off x="720002" y="3823373"/>
            <a:ext cx="2311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p36"/>
          <p:cNvSpPr txBox="1"/>
          <p:nvPr>
            <p:ph idx="6" type="subTitle"/>
          </p:nvPr>
        </p:nvSpPr>
        <p:spPr>
          <a:xfrm>
            <a:off x="719996" y="3378645"/>
            <a:ext cx="23115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37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11" name="Google Shape;411;p37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12" name="Google Shape;412;p3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13" name="Google Shape;413;p3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4" name="Google Shape;414;p3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15" name="Google Shape;415;p37"/>
          <p:cNvSpPr txBox="1"/>
          <p:nvPr>
            <p:ph type="title"/>
          </p:nvPr>
        </p:nvSpPr>
        <p:spPr>
          <a:xfrm>
            <a:off x="577950" y="1320750"/>
            <a:ext cx="7988100" cy="9618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3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38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18" name="Google Shape;418;p38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19" name="Google Shape;419;p38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38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1" name="Google Shape;421;p38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22" name="Google Shape;422;p38"/>
          <p:cNvSpPr txBox="1"/>
          <p:nvPr>
            <p:ph type="title"/>
          </p:nvPr>
        </p:nvSpPr>
        <p:spPr>
          <a:xfrm>
            <a:off x="720000" y="1654350"/>
            <a:ext cx="3927300" cy="177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TITLE_ONLY_1_1_1">
    <p:bg>
      <p:bgPr>
        <a:solidFill>
          <a:schemeClr val="lt1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" name="Google Shape;424;p39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25" name="Google Shape;425;p39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26" name="Google Shape;426;p39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7" name="Google Shape;427;p39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8" name="Google Shape;428;p39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29" name="Google Shape;429;p39"/>
          <p:cNvSpPr txBox="1"/>
          <p:nvPr>
            <p:ph type="title"/>
          </p:nvPr>
        </p:nvSpPr>
        <p:spPr>
          <a:xfrm>
            <a:off x="2858775" y="4191925"/>
            <a:ext cx="34266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0" name="Google Shape;430;p39"/>
          <p:cNvSpPr txBox="1"/>
          <p:nvPr>
            <p:ph idx="2" type="title"/>
          </p:nvPr>
        </p:nvSpPr>
        <p:spPr>
          <a:xfrm>
            <a:off x="1718875" y="1436250"/>
            <a:ext cx="5706300" cy="22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Red Hat Text"/>
              <a:buNone/>
              <a:defRPr sz="30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/>
        </p:txBody>
      </p:sp>
      <p:cxnSp>
        <p:nvCxnSpPr>
          <p:cNvPr id="431" name="Google Shape;431;p39"/>
          <p:cNvCxnSpPr>
            <a:stCxn id="429" idx="1"/>
          </p:cNvCxnSpPr>
          <p:nvPr/>
        </p:nvCxnSpPr>
        <p:spPr>
          <a:xfrm rot="10800000">
            <a:off x="738975" y="4443925"/>
            <a:ext cx="2119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2" name="Google Shape;432;p39"/>
          <p:cNvCxnSpPr>
            <a:stCxn id="429" idx="3"/>
          </p:cNvCxnSpPr>
          <p:nvPr/>
        </p:nvCxnSpPr>
        <p:spPr>
          <a:xfrm>
            <a:off x="6285375" y="4443925"/>
            <a:ext cx="2140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TITLE_ONLY_2">
    <p:bg>
      <p:bgPr>
        <a:solidFill>
          <a:schemeClr val="lt1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" name="Google Shape;434;p40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35" name="Google Shape;435;p40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36" name="Google Shape;436;p4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37" name="Google Shape;437;p4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8" name="Google Shape;438;p4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39" name="Google Shape;439;p40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0" name="Google Shape;440;p40"/>
          <p:cNvSpPr txBox="1"/>
          <p:nvPr>
            <p:ph hasCustomPrompt="1" idx="2" type="title"/>
          </p:nvPr>
        </p:nvSpPr>
        <p:spPr>
          <a:xfrm>
            <a:off x="755600" y="1934080"/>
            <a:ext cx="2334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1" name="Google Shape;441;p40"/>
          <p:cNvSpPr txBox="1"/>
          <p:nvPr>
            <p:ph idx="1" type="subTitle"/>
          </p:nvPr>
        </p:nvSpPr>
        <p:spPr>
          <a:xfrm>
            <a:off x="755600" y="3757082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2" name="Google Shape;442;p40"/>
          <p:cNvSpPr txBox="1"/>
          <p:nvPr>
            <p:ph idx="3" type="subTitle"/>
          </p:nvPr>
        </p:nvSpPr>
        <p:spPr>
          <a:xfrm>
            <a:off x="755600" y="3317499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43" name="Google Shape;443;p40"/>
          <p:cNvSpPr txBox="1"/>
          <p:nvPr>
            <p:ph hasCustomPrompt="1" idx="4" type="title"/>
          </p:nvPr>
        </p:nvSpPr>
        <p:spPr>
          <a:xfrm>
            <a:off x="3409350" y="1934080"/>
            <a:ext cx="2334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4" name="Google Shape;444;p40"/>
          <p:cNvSpPr txBox="1"/>
          <p:nvPr>
            <p:ph idx="5" type="subTitle"/>
          </p:nvPr>
        </p:nvSpPr>
        <p:spPr>
          <a:xfrm>
            <a:off x="3409350" y="3757082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40"/>
          <p:cNvSpPr txBox="1"/>
          <p:nvPr>
            <p:ph idx="6" type="subTitle"/>
          </p:nvPr>
        </p:nvSpPr>
        <p:spPr>
          <a:xfrm>
            <a:off x="3409350" y="3317499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46" name="Google Shape;446;p40"/>
          <p:cNvSpPr txBox="1"/>
          <p:nvPr>
            <p:ph hasCustomPrompt="1" idx="7" type="title"/>
          </p:nvPr>
        </p:nvSpPr>
        <p:spPr>
          <a:xfrm>
            <a:off x="6063125" y="1934080"/>
            <a:ext cx="23346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7" name="Google Shape;447;p40"/>
          <p:cNvSpPr txBox="1"/>
          <p:nvPr>
            <p:ph idx="8" type="subTitle"/>
          </p:nvPr>
        </p:nvSpPr>
        <p:spPr>
          <a:xfrm>
            <a:off x="6063125" y="3757082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8" name="Google Shape;448;p40"/>
          <p:cNvSpPr txBox="1"/>
          <p:nvPr>
            <p:ph idx="9" type="subTitle"/>
          </p:nvPr>
        </p:nvSpPr>
        <p:spPr>
          <a:xfrm>
            <a:off x="6063125" y="3317499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oogle Shape;37;p5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38" name="Google Shape;38;p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9" name="Google Shape;39;p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0" name="Google Shape;40;p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" name="Google Shape;41;p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2" name="Google Shape;42;p5"/>
          <p:cNvSpPr txBox="1"/>
          <p:nvPr>
            <p:ph type="title"/>
          </p:nvPr>
        </p:nvSpPr>
        <p:spPr>
          <a:xfrm>
            <a:off x="3698300" y="347250"/>
            <a:ext cx="382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3698300" y="3763675"/>
            <a:ext cx="224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2" type="subTitle"/>
          </p:nvPr>
        </p:nvSpPr>
        <p:spPr>
          <a:xfrm>
            <a:off x="3698300" y="3330870"/>
            <a:ext cx="22434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3" type="subTitle"/>
          </p:nvPr>
        </p:nvSpPr>
        <p:spPr>
          <a:xfrm>
            <a:off x="6180570" y="3763675"/>
            <a:ext cx="224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4" type="subTitle"/>
          </p:nvPr>
        </p:nvSpPr>
        <p:spPr>
          <a:xfrm>
            <a:off x="6180564" y="3330870"/>
            <a:ext cx="22434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" name="Google Shape;450;p41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51" name="Google Shape;451;p41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52" name="Google Shape;452;p41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53" name="Google Shape;453;p41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4" name="Google Shape;454;p41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55" name="Google Shape;455;p41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6" name="Google Shape;456;p41"/>
          <p:cNvSpPr txBox="1"/>
          <p:nvPr>
            <p:ph hasCustomPrompt="1" idx="2" type="title"/>
          </p:nvPr>
        </p:nvSpPr>
        <p:spPr>
          <a:xfrm>
            <a:off x="903650" y="1131391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7" name="Google Shape;457;p41"/>
          <p:cNvSpPr txBox="1"/>
          <p:nvPr>
            <p:ph idx="1" type="subTitle"/>
          </p:nvPr>
        </p:nvSpPr>
        <p:spPr>
          <a:xfrm>
            <a:off x="903650" y="2088418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8" name="Google Shape;458;p41"/>
          <p:cNvSpPr txBox="1"/>
          <p:nvPr>
            <p:ph idx="3" type="subTitle"/>
          </p:nvPr>
        </p:nvSpPr>
        <p:spPr>
          <a:xfrm>
            <a:off x="903650" y="1640113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59" name="Google Shape;459;p41"/>
          <p:cNvSpPr txBox="1"/>
          <p:nvPr>
            <p:ph hasCustomPrompt="1" idx="4" type="title"/>
          </p:nvPr>
        </p:nvSpPr>
        <p:spPr>
          <a:xfrm>
            <a:off x="3557400" y="1131391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0" name="Google Shape;460;p41"/>
          <p:cNvSpPr txBox="1"/>
          <p:nvPr>
            <p:ph idx="5" type="subTitle"/>
          </p:nvPr>
        </p:nvSpPr>
        <p:spPr>
          <a:xfrm>
            <a:off x="3557400" y="2088418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1" name="Google Shape;461;p41"/>
          <p:cNvSpPr txBox="1"/>
          <p:nvPr>
            <p:ph idx="6" type="subTitle"/>
          </p:nvPr>
        </p:nvSpPr>
        <p:spPr>
          <a:xfrm>
            <a:off x="3557400" y="1640113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62" name="Google Shape;462;p41"/>
          <p:cNvSpPr txBox="1"/>
          <p:nvPr>
            <p:ph hasCustomPrompt="1" idx="7" type="title"/>
          </p:nvPr>
        </p:nvSpPr>
        <p:spPr>
          <a:xfrm>
            <a:off x="903650" y="3043447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3" name="Google Shape;463;p41"/>
          <p:cNvSpPr txBox="1"/>
          <p:nvPr>
            <p:ph idx="8" type="subTitle"/>
          </p:nvPr>
        </p:nvSpPr>
        <p:spPr>
          <a:xfrm>
            <a:off x="903650" y="4012188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4" name="Google Shape;464;p41"/>
          <p:cNvSpPr txBox="1"/>
          <p:nvPr>
            <p:ph idx="9" type="subTitle"/>
          </p:nvPr>
        </p:nvSpPr>
        <p:spPr>
          <a:xfrm>
            <a:off x="903650" y="3556836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65" name="Google Shape;465;p41"/>
          <p:cNvSpPr txBox="1"/>
          <p:nvPr>
            <p:ph hasCustomPrompt="1" idx="13" type="title"/>
          </p:nvPr>
        </p:nvSpPr>
        <p:spPr>
          <a:xfrm>
            <a:off x="3557400" y="3043447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6" name="Google Shape;466;p41"/>
          <p:cNvSpPr txBox="1"/>
          <p:nvPr>
            <p:ph idx="14" type="subTitle"/>
          </p:nvPr>
        </p:nvSpPr>
        <p:spPr>
          <a:xfrm>
            <a:off x="3557400" y="4012188"/>
            <a:ext cx="233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7" name="Google Shape;467;p41"/>
          <p:cNvSpPr txBox="1"/>
          <p:nvPr>
            <p:ph idx="15" type="subTitle"/>
          </p:nvPr>
        </p:nvSpPr>
        <p:spPr>
          <a:xfrm>
            <a:off x="3557400" y="3556836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16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Google Shape;469;p42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70" name="Google Shape;470;p42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71" name="Google Shape;471;p4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72" name="Google Shape;472;p4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3" name="Google Shape;473;p4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74" name="Google Shape;474;p42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5" name="Google Shape;475;p42"/>
          <p:cNvSpPr txBox="1"/>
          <p:nvPr>
            <p:ph hasCustomPrompt="1" idx="2" type="title"/>
          </p:nvPr>
        </p:nvSpPr>
        <p:spPr>
          <a:xfrm>
            <a:off x="820525" y="1601152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6" name="Google Shape;476;p42"/>
          <p:cNvSpPr txBox="1"/>
          <p:nvPr>
            <p:ph idx="1" type="subTitle"/>
          </p:nvPr>
        </p:nvSpPr>
        <p:spPr>
          <a:xfrm>
            <a:off x="820525" y="2620158"/>
            <a:ext cx="2334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7" name="Google Shape;477;p42"/>
          <p:cNvSpPr txBox="1"/>
          <p:nvPr>
            <p:ph idx="3" type="subTitle"/>
          </p:nvPr>
        </p:nvSpPr>
        <p:spPr>
          <a:xfrm>
            <a:off x="820525" y="2163465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78" name="Google Shape;478;p42"/>
          <p:cNvSpPr txBox="1"/>
          <p:nvPr>
            <p:ph hasCustomPrompt="1" idx="4" type="title"/>
          </p:nvPr>
        </p:nvSpPr>
        <p:spPr>
          <a:xfrm>
            <a:off x="5988875" y="1601152"/>
            <a:ext cx="2334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9" name="Google Shape;479;p42"/>
          <p:cNvSpPr txBox="1"/>
          <p:nvPr>
            <p:ph idx="5" type="subTitle"/>
          </p:nvPr>
        </p:nvSpPr>
        <p:spPr>
          <a:xfrm>
            <a:off x="5988875" y="2620158"/>
            <a:ext cx="2334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0" name="Google Shape;480;p42"/>
          <p:cNvSpPr txBox="1"/>
          <p:nvPr>
            <p:ph idx="6" type="subTitle"/>
          </p:nvPr>
        </p:nvSpPr>
        <p:spPr>
          <a:xfrm>
            <a:off x="5988875" y="2163465"/>
            <a:ext cx="23346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9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2" name="Google Shape;482;p43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83" name="Google Shape;483;p4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84" name="Google Shape;484;p4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85" name="Google Shape;485;p4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6" name="Google Shape;486;p4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487" name="Google Shape;487;p43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8" name="Google Shape;488;p43"/>
          <p:cNvSpPr txBox="1"/>
          <p:nvPr>
            <p:ph idx="1" type="subTitle"/>
          </p:nvPr>
        </p:nvSpPr>
        <p:spPr>
          <a:xfrm>
            <a:off x="2027175" y="3554452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43"/>
          <p:cNvSpPr txBox="1"/>
          <p:nvPr>
            <p:ph idx="2" type="subTitle"/>
          </p:nvPr>
        </p:nvSpPr>
        <p:spPr>
          <a:xfrm>
            <a:off x="1999625" y="3142375"/>
            <a:ext cx="22713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90" name="Google Shape;490;p43"/>
          <p:cNvSpPr txBox="1"/>
          <p:nvPr>
            <p:ph idx="3" type="subTitle"/>
          </p:nvPr>
        </p:nvSpPr>
        <p:spPr>
          <a:xfrm>
            <a:off x="6020029" y="3554452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43"/>
          <p:cNvSpPr txBox="1"/>
          <p:nvPr>
            <p:ph idx="4" type="subTitle"/>
          </p:nvPr>
        </p:nvSpPr>
        <p:spPr>
          <a:xfrm>
            <a:off x="6020029" y="3142375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92" name="Google Shape;492;p43"/>
          <p:cNvSpPr txBox="1"/>
          <p:nvPr>
            <p:ph idx="5" type="subTitle"/>
          </p:nvPr>
        </p:nvSpPr>
        <p:spPr>
          <a:xfrm>
            <a:off x="2013404" y="18248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43"/>
          <p:cNvSpPr txBox="1"/>
          <p:nvPr>
            <p:ph idx="6" type="subTitle"/>
          </p:nvPr>
        </p:nvSpPr>
        <p:spPr>
          <a:xfrm>
            <a:off x="2013404" y="1422150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494" name="Google Shape;494;p43"/>
          <p:cNvSpPr txBox="1"/>
          <p:nvPr>
            <p:ph idx="7" type="subTitle"/>
          </p:nvPr>
        </p:nvSpPr>
        <p:spPr>
          <a:xfrm>
            <a:off x="6020029" y="1824875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43"/>
          <p:cNvSpPr txBox="1"/>
          <p:nvPr>
            <p:ph idx="8" type="subTitle"/>
          </p:nvPr>
        </p:nvSpPr>
        <p:spPr>
          <a:xfrm>
            <a:off x="6020029" y="1422150"/>
            <a:ext cx="2243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7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" name="Google Shape;497;p44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98" name="Google Shape;498;p4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99" name="Google Shape;499;p4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00" name="Google Shape;500;p4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1" name="Google Shape;501;p4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02" name="Google Shape;502;p44"/>
          <p:cNvSpPr txBox="1"/>
          <p:nvPr>
            <p:ph type="title"/>
          </p:nvPr>
        </p:nvSpPr>
        <p:spPr>
          <a:xfrm>
            <a:off x="4647850" y="1751875"/>
            <a:ext cx="34851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3" name="Google Shape;503;p44"/>
          <p:cNvSpPr txBox="1"/>
          <p:nvPr>
            <p:ph idx="1" type="subTitle"/>
          </p:nvPr>
        </p:nvSpPr>
        <p:spPr>
          <a:xfrm>
            <a:off x="4647850" y="2380625"/>
            <a:ext cx="34851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8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5" name="Google Shape;505;p45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06" name="Google Shape;506;p4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07" name="Google Shape;507;p4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08" name="Google Shape;508;p4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9" name="Google Shape;509;p4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10" name="Google Shape;510;p45"/>
          <p:cNvSpPr txBox="1"/>
          <p:nvPr>
            <p:ph type="title"/>
          </p:nvPr>
        </p:nvSpPr>
        <p:spPr>
          <a:xfrm>
            <a:off x="1086800" y="1751875"/>
            <a:ext cx="35526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1" name="Google Shape;511;p45"/>
          <p:cNvSpPr txBox="1"/>
          <p:nvPr>
            <p:ph idx="1" type="subTitle"/>
          </p:nvPr>
        </p:nvSpPr>
        <p:spPr>
          <a:xfrm>
            <a:off x="1107292" y="2380625"/>
            <a:ext cx="35016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2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46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14" name="Google Shape;514;p4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15" name="Google Shape;515;p4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16" name="Google Shape;516;p4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7" name="Google Shape;517;p4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18" name="Google Shape;518;p46"/>
          <p:cNvSpPr txBox="1"/>
          <p:nvPr>
            <p:ph hasCustomPrompt="1" type="title"/>
          </p:nvPr>
        </p:nvSpPr>
        <p:spPr>
          <a:xfrm>
            <a:off x="957350" y="1666325"/>
            <a:ext cx="7229400" cy="13323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9" name="Google Shape;519;p46"/>
          <p:cNvSpPr txBox="1"/>
          <p:nvPr>
            <p:ph idx="1" type="subTitle"/>
          </p:nvPr>
        </p:nvSpPr>
        <p:spPr>
          <a:xfrm>
            <a:off x="746650" y="3244075"/>
            <a:ext cx="76773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2">
  <p:cSld name="CUSTOM_22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" name="Google Shape;521;p47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22" name="Google Shape;522;p47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23" name="Google Shape;523;p4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24" name="Google Shape;524;p4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5" name="Google Shape;525;p4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26" name="Google Shape;526;p47"/>
          <p:cNvSpPr txBox="1"/>
          <p:nvPr>
            <p:ph hasCustomPrompt="1" type="title"/>
          </p:nvPr>
        </p:nvSpPr>
        <p:spPr>
          <a:xfrm>
            <a:off x="720000" y="1513925"/>
            <a:ext cx="4504500" cy="13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7" name="Google Shape;527;p47"/>
          <p:cNvSpPr txBox="1"/>
          <p:nvPr>
            <p:ph idx="1" type="subTitle"/>
          </p:nvPr>
        </p:nvSpPr>
        <p:spPr>
          <a:xfrm>
            <a:off x="720000" y="3091675"/>
            <a:ext cx="45045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9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48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30" name="Google Shape;530;p48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31" name="Google Shape;531;p48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32" name="Google Shape;532;p48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3" name="Google Shape;533;p48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34" name="Google Shape;534;p48"/>
          <p:cNvSpPr txBox="1"/>
          <p:nvPr>
            <p:ph type="title"/>
          </p:nvPr>
        </p:nvSpPr>
        <p:spPr>
          <a:xfrm>
            <a:off x="805438" y="1098637"/>
            <a:ext cx="3495600" cy="18390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5" name="Google Shape;535;p48"/>
          <p:cNvSpPr txBox="1"/>
          <p:nvPr>
            <p:ph idx="1" type="subTitle"/>
          </p:nvPr>
        </p:nvSpPr>
        <p:spPr>
          <a:xfrm>
            <a:off x="805438" y="3033863"/>
            <a:ext cx="34956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30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7" name="Google Shape;537;p49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38" name="Google Shape;538;p49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39" name="Google Shape;539;p49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40" name="Google Shape;540;p49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1" name="Google Shape;541;p49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42" name="Google Shape;542;p49"/>
          <p:cNvSpPr txBox="1"/>
          <p:nvPr>
            <p:ph type="title"/>
          </p:nvPr>
        </p:nvSpPr>
        <p:spPr>
          <a:xfrm>
            <a:off x="1419150" y="2926650"/>
            <a:ext cx="6305700" cy="10110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3" name="Google Shape;543;p49"/>
          <p:cNvSpPr txBox="1"/>
          <p:nvPr>
            <p:ph idx="1" type="subTitle"/>
          </p:nvPr>
        </p:nvSpPr>
        <p:spPr>
          <a:xfrm>
            <a:off x="1419150" y="4034000"/>
            <a:ext cx="63057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3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" name="Google Shape;545;p50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46" name="Google Shape;546;p50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47" name="Google Shape;547;p5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48" name="Google Shape;548;p5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9" name="Google Shape;549;p5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50" name="Google Shape;550;p50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1" name="Google Shape;551;p50"/>
          <p:cNvSpPr txBox="1"/>
          <p:nvPr>
            <p:ph idx="1" type="body"/>
          </p:nvPr>
        </p:nvSpPr>
        <p:spPr>
          <a:xfrm>
            <a:off x="720000" y="883872"/>
            <a:ext cx="7704000" cy="3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6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9" name="Google Shape;49;p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0" name="Google Shape;50;p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1" name="Google Shape;51;p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" name="Google Shape;52;p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3" name="Google Shape;53;p6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3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" name="Google Shape;553;p51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54" name="Google Shape;554;p51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55" name="Google Shape;555;p51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56" name="Google Shape;556;p51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7" name="Google Shape;557;p51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58" name="Google Shape;558;p51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9" name="Google Shape;559;p51"/>
          <p:cNvSpPr txBox="1"/>
          <p:nvPr>
            <p:ph idx="1" type="subTitle"/>
          </p:nvPr>
        </p:nvSpPr>
        <p:spPr>
          <a:xfrm>
            <a:off x="747950" y="37943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51"/>
          <p:cNvSpPr txBox="1"/>
          <p:nvPr>
            <p:ph idx="2" type="subTitle"/>
          </p:nvPr>
        </p:nvSpPr>
        <p:spPr>
          <a:xfrm>
            <a:off x="747950" y="33555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561" name="Google Shape;561;p51"/>
          <p:cNvSpPr txBox="1"/>
          <p:nvPr>
            <p:ph idx="3" type="subTitle"/>
          </p:nvPr>
        </p:nvSpPr>
        <p:spPr>
          <a:xfrm>
            <a:off x="3459175" y="37943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2" name="Google Shape;562;p51"/>
          <p:cNvSpPr txBox="1"/>
          <p:nvPr>
            <p:ph idx="4" type="subTitle"/>
          </p:nvPr>
        </p:nvSpPr>
        <p:spPr>
          <a:xfrm>
            <a:off x="3459175" y="33555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563" name="Google Shape;563;p51"/>
          <p:cNvSpPr txBox="1"/>
          <p:nvPr>
            <p:ph idx="5" type="subTitle"/>
          </p:nvPr>
        </p:nvSpPr>
        <p:spPr>
          <a:xfrm>
            <a:off x="6170400" y="3794374"/>
            <a:ext cx="22437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51"/>
          <p:cNvSpPr txBox="1"/>
          <p:nvPr>
            <p:ph idx="6" type="subTitle"/>
          </p:nvPr>
        </p:nvSpPr>
        <p:spPr>
          <a:xfrm>
            <a:off x="6170400" y="3355554"/>
            <a:ext cx="2243700" cy="4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b="1" sz="20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bg>
      <p:bgPr>
        <a:solidFill>
          <a:schemeClr val="lt1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6" name="Google Shape;566;p52"/>
          <p:cNvGrpSpPr/>
          <p:nvPr/>
        </p:nvGrpSpPr>
        <p:grpSpPr>
          <a:xfrm>
            <a:off x="162093" y="158842"/>
            <a:ext cx="4763128" cy="4713350"/>
            <a:chOff x="169011" y="162825"/>
            <a:chExt cx="8809189" cy="4713350"/>
          </a:xfrm>
        </p:grpSpPr>
        <p:sp>
          <p:nvSpPr>
            <p:cNvPr id="567" name="Google Shape;567;p52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68" name="Google Shape;568;p5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69" name="Google Shape;569;p5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570" name="Google Shape;570;p52"/>
          <p:cNvCxnSpPr/>
          <p:nvPr/>
        </p:nvCxnSpPr>
        <p:spPr>
          <a:xfrm>
            <a:off x="150759" y="4984375"/>
            <a:ext cx="4763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1" name="Google Shape;571;p52"/>
          <p:cNvSpPr txBox="1"/>
          <p:nvPr>
            <p:ph type="ctrTitle"/>
          </p:nvPr>
        </p:nvSpPr>
        <p:spPr>
          <a:xfrm>
            <a:off x="793400" y="777725"/>
            <a:ext cx="3525600" cy="8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2" name="Google Shape;572;p52"/>
          <p:cNvSpPr txBox="1"/>
          <p:nvPr>
            <p:ph idx="1" type="subTitle"/>
          </p:nvPr>
        </p:nvSpPr>
        <p:spPr>
          <a:xfrm>
            <a:off x="769100" y="2478425"/>
            <a:ext cx="3574200" cy="6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3" name="Google Shape;573;p52"/>
          <p:cNvSpPr txBox="1"/>
          <p:nvPr>
            <p:ph idx="2" type="subTitle"/>
          </p:nvPr>
        </p:nvSpPr>
        <p:spPr>
          <a:xfrm>
            <a:off x="769100" y="1703800"/>
            <a:ext cx="35742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Lexend Exa"/>
              <a:buNone/>
              <a:defRPr sz="16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Exa"/>
              <a:buNone/>
              <a:defRPr sz="2800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574" name="Google Shape;574;p52"/>
          <p:cNvSpPr txBox="1"/>
          <p:nvPr/>
        </p:nvSpPr>
        <p:spPr>
          <a:xfrm>
            <a:off x="610400" y="3714200"/>
            <a:ext cx="3891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CREDITS:</a:t>
            </a: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This presentation template was created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Red Hat Text"/>
                <a:ea typeface="Red Hat Text"/>
                <a:cs typeface="Red Hat Text"/>
                <a:sym typeface="Red Hat Tex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including icons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Red Hat Text"/>
                <a:ea typeface="Red Hat Text"/>
                <a:cs typeface="Red Hat Text"/>
                <a:sym typeface="Red Hat Tex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infographics &amp; images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Red Hat Text"/>
                <a:ea typeface="Red Hat Text"/>
                <a:cs typeface="Red Hat Text"/>
                <a:sym typeface="Red Hat Tex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endParaRPr b="1"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ONLY_1_1_1_1">
    <p:bg>
      <p:bgPr>
        <a:solidFill>
          <a:schemeClr val="lt1"/>
        </a:solidFill>
      </p:bgPr>
    </p:bg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" name="Google Shape;576;p5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77" name="Google Shape;577;p53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78" name="Google Shape;578;p5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79" name="Google Shape;579;p5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0" name="Google Shape;580;p5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1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2" name="Google Shape;582;p54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83" name="Google Shape;583;p54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84" name="Google Shape;584;p5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85" name="Google Shape;585;p5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6" name="Google Shape;586;p5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87" name="Google Shape;587;p54"/>
          <p:cNvSpPr/>
          <p:nvPr/>
        </p:nvSpPr>
        <p:spPr>
          <a:xfrm>
            <a:off x="2667000" y="1052550"/>
            <a:ext cx="3810000" cy="3038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2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" name="Google Shape;589;p55"/>
          <p:cNvGrpSpPr/>
          <p:nvPr/>
        </p:nvGrpSpPr>
        <p:grpSpPr>
          <a:xfrm flipH="1" rot="10800000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0" name="Google Shape;590;p55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91" name="Google Shape;591;p5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92" name="Google Shape;592;p5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3" name="Google Shape;593;p5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APTION_ONLY_1">
    <p:bg>
      <p:bgPr>
        <a:solidFill>
          <a:schemeClr val="dk2"/>
        </a:solid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" name="Google Shape;595;p56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6" name="Google Shape;596;p56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97" name="Google Shape;597;p5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98" name="Google Shape;598;p5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9" name="Google Shape;599;p5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7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6" name="Google Shape;56;p7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7" name="Google Shape;57;p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" name="Google Shape;59;p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60" name="Google Shape;60;p7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" type="body"/>
          </p:nvPr>
        </p:nvSpPr>
        <p:spPr>
          <a:xfrm>
            <a:off x="738925" y="1809800"/>
            <a:ext cx="3274500" cy="24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42850"/>
              </a:buClr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8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64" name="Google Shape;64;p8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65" name="Google Shape;65;p8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66" name="Google Shape;66;p8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" name="Google Shape;67;p8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68" name="Google Shape;68;p8"/>
          <p:cNvSpPr txBox="1"/>
          <p:nvPr>
            <p:ph type="title"/>
          </p:nvPr>
        </p:nvSpPr>
        <p:spPr>
          <a:xfrm>
            <a:off x="1388100" y="1477499"/>
            <a:ext cx="6367800" cy="17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9" name="Google Shape;69;p8"/>
          <p:cNvSpPr txBox="1"/>
          <p:nvPr>
            <p:ph idx="2" type="title"/>
          </p:nvPr>
        </p:nvSpPr>
        <p:spPr>
          <a:xfrm>
            <a:off x="719250" y="4097275"/>
            <a:ext cx="3390300" cy="3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" name="Google Shape;70;p8"/>
          <p:cNvSpPr txBox="1"/>
          <p:nvPr>
            <p:ph idx="3" type="title"/>
          </p:nvPr>
        </p:nvSpPr>
        <p:spPr>
          <a:xfrm>
            <a:off x="5033700" y="4097275"/>
            <a:ext cx="3390300" cy="3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71" name="Google Shape;71;p8"/>
          <p:cNvGrpSpPr/>
          <p:nvPr/>
        </p:nvGrpSpPr>
        <p:grpSpPr>
          <a:xfrm>
            <a:off x="4320740" y="4008783"/>
            <a:ext cx="502941" cy="502932"/>
            <a:chOff x="5437325" y="2013125"/>
            <a:chExt cx="405075" cy="405100"/>
          </a:xfrm>
        </p:grpSpPr>
        <p:sp>
          <p:nvSpPr>
            <p:cNvPr id="72" name="Google Shape;72;p8"/>
            <p:cNvSpPr/>
            <p:nvPr/>
          </p:nvSpPr>
          <p:spPr>
            <a:xfrm>
              <a:off x="5728275" y="2038975"/>
              <a:ext cx="77550" cy="77550"/>
            </a:xfrm>
            <a:custGeom>
              <a:rect b="b" l="l" r="r" t="t"/>
              <a:pathLst>
                <a:path extrusionOk="0" h="3102" w="3102">
                  <a:moveTo>
                    <a:pt x="1544" y="524"/>
                  </a:moveTo>
                  <a:cubicBezTo>
                    <a:pt x="2121" y="524"/>
                    <a:pt x="2578" y="980"/>
                    <a:pt x="2578" y="1558"/>
                  </a:cubicBezTo>
                  <a:cubicBezTo>
                    <a:pt x="2578" y="2122"/>
                    <a:pt x="2121" y="2591"/>
                    <a:pt x="1544" y="2591"/>
                  </a:cubicBezTo>
                  <a:cubicBezTo>
                    <a:pt x="1061" y="2591"/>
                    <a:pt x="659" y="2256"/>
                    <a:pt x="537" y="1812"/>
                  </a:cubicBezTo>
                  <a:lnTo>
                    <a:pt x="1799" y="1812"/>
                  </a:lnTo>
                  <a:cubicBezTo>
                    <a:pt x="1947" y="1812"/>
                    <a:pt x="2067" y="1692"/>
                    <a:pt x="2067" y="1558"/>
                  </a:cubicBezTo>
                  <a:cubicBezTo>
                    <a:pt x="2067" y="1410"/>
                    <a:pt x="1947" y="1302"/>
                    <a:pt x="1799" y="1302"/>
                  </a:cubicBezTo>
                  <a:lnTo>
                    <a:pt x="537" y="1302"/>
                  </a:lnTo>
                  <a:cubicBezTo>
                    <a:pt x="659" y="846"/>
                    <a:pt x="1061" y="524"/>
                    <a:pt x="1544" y="524"/>
                  </a:cubicBezTo>
                  <a:close/>
                  <a:moveTo>
                    <a:pt x="1544" y="1"/>
                  </a:moveTo>
                  <a:cubicBezTo>
                    <a:pt x="685" y="1"/>
                    <a:pt x="0" y="699"/>
                    <a:pt x="0" y="1558"/>
                  </a:cubicBezTo>
                  <a:cubicBezTo>
                    <a:pt x="0" y="2417"/>
                    <a:pt x="685" y="3101"/>
                    <a:pt x="1544" y="3101"/>
                  </a:cubicBezTo>
                  <a:cubicBezTo>
                    <a:pt x="2404" y="3101"/>
                    <a:pt x="3102" y="2417"/>
                    <a:pt x="3102" y="1558"/>
                  </a:cubicBezTo>
                  <a:cubicBezTo>
                    <a:pt x="3102" y="699"/>
                    <a:pt x="2404" y="1"/>
                    <a:pt x="1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5518525" y="2215825"/>
              <a:ext cx="145000" cy="86300"/>
            </a:xfrm>
            <a:custGeom>
              <a:rect b="b" l="l" r="r" t="t"/>
              <a:pathLst>
                <a:path extrusionOk="0" h="3452" w="5800">
                  <a:moveTo>
                    <a:pt x="1141" y="511"/>
                  </a:moveTo>
                  <a:lnTo>
                    <a:pt x="1141" y="1115"/>
                  </a:lnTo>
                  <a:cubicBezTo>
                    <a:pt x="1141" y="1262"/>
                    <a:pt x="1155" y="1411"/>
                    <a:pt x="1182" y="1545"/>
                  </a:cubicBezTo>
                  <a:cubicBezTo>
                    <a:pt x="806" y="1491"/>
                    <a:pt x="524" y="1169"/>
                    <a:pt x="524" y="779"/>
                  </a:cubicBezTo>
                  <a:cubicBezTo>
                    <a:pt x="524" y="686"/>
                    <a:pt x="538" y="591"/>
                    <a:pt x="565" y="511"/>
                  </a:cubicBezTo>
                  <a:close/>
                  <a:moveTo>
                    <a:pt x="5276" y="511"/>
                  </a:moveTo>
                  <a:lnTo>
                    <a:pt x="5276" y="1115"/>
                  </a:lnTo>
                  <a:cubicBezTo>
                    <a:pt x="5276" y="2122"/>
                    <a:pt x="4470" y="2927"/>
                    <a:pt x="3464" y="2927"/>
                  </a:cubicBezTo>
                  <a:cubicBezTo>
                    <a:pt x="2471" y="2927"/>
                    <a:pt x="1665" y="2122"/>
                    <a:pt x="1665" y="1115"/>
                  </a:cubicBezTo>
                  <a:lnTo>
                    <a:pt x="1665" y="511"/>
                  </a:lnTo>
                  <a:close/>
                  <a:moveTo>
                    <a:pt x="404" y="1"/>
                  </a:moveTo>
                  <a:cubicBezTo>
                    <a:pt x="309" y="1"/>
                    <a:pt x="216" y="41"/>
                    <a:pt x="175" y="122"/>
                  </a:cubicBezTo>
                  <a:cubicBezTo>
                    <a:pt x="55" y="323"/>
                    <a:pt x="1" y="551"/>
                    <a:pt x="1" y="779"/>
                  </a:cubicBezTo>
                  <a:cubicBezTo>
                    <a:pt x="1" y="1491"/>
                    <a:pt x="578" y="2068"/>
                    <a:pt x="1290" y="2068"/>
                  </a:cubicBezTo>
                  <a:lnTo>
                    <a:pt x="1343" y="2068"/>
                  </a:lnTo>
                  <a:cubicBezTo>
                    <a:pt x="1705" y="2873"/>
                    <a:pt x="2525" y="3451"/>
                    <a:pt x="3464" y="3451"/>
                  </a:cubicBezTo>
                  <a:cubicBezTo>
                    <a:pt x="4753" y="3451"/>
                    <a:pt x="5800" y="2404"/>
                    <a:pt x="5800" y="1115"/>
                  </a:cubicBezTo>
                  <a:lnTo>
                    <a:pt x="5800" y="256"/>
                  </a:lnTo>
                  <a:cubicBezTo>
                    <a:pt x="5800" y="108"/>
                    <a:pt x="5679" y="1"/>
                    <a:pt x="5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5519200" y="2405450"/>
              <a:ext cx="47325" cy="12775"/>
            </a:xfrm>
            <a:custGeom>
              <a:rect b="b" l="l" r="r" t="t"/>
              <a:pathLst>
                <a:path extrusionOk="0" h="511" w="1893">
                  <a:moveTo>
                    <a:pt x="255" y="1"/>
                  </a:moveTo>
                  <a:cubicBezTo>
                    <a:pt x="108" y="1"/>
                    <a:pt x="1" y="108"/>
                    <a:pt x="1" y="255"/>
                  </a:cubicBezTo>
                  <a:cubicBezTo>
                    <a:pt x="1" y="403"/>
                    <a:pt x="108" y="511"/>
                    <a:pt x="255" y="511"/>
                  </a:cubicBezTo>
                  <a:lnTo>
                    <a:pt x="1638" y="511"/>
                  </a:lnTo>
                  <a:cubicBezTo>
                    <a:pt x="1773" y="511"/>
                    <a:pt x="1893" y="403"/>
                    <a:pt x="1893" y="255"/>
                  </a:cubicBezTo>
                  <a:cubicBezTo>
                    <a:pt x="1893" y="108"/>
                    <a:pt x="1773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5781975" y="2405450"/>
              <a:ext cx="47350" cy="12775"/>
            </a:xfrm>
            <a:custGeom>
              <a:rect b="b" l="l" r="r" t="t"/>
              <a:pathLst>
                <a:path extrusionOk="0" h="511" w="1894">
                  <a:moveTo>
                    <a:pt x="256" y="1"/>
                  </a:moveTo>
                  <a:cubicBezTo>
                    <a:pt x="121" y="1"/>
                    <a:pt x="0" y="108"/>
                    <a:pt x="0" y="255"/>
                  </a:cubicBezTo>
                  <a:cubicBezTo>
                    <a:pt x="0" y="403"/>
                    <a:pt x="121" y="511"/>
                    <a:pt x="256" y="511"/>
                  </a:cubicBezTo>
                  <a:lnTo>
                    <a:pt x="1638" y="511"/>
                  </a:lnTo>
                  <a:cubicBezTo>
                    <a:pt x="1786" y="511"/>
                    <a:pt x="1893" y="403"/>
                    <a:pt x="1893" y="255"/>
                  </a:cubicBezTo>
                  <a:cubicBezTo>
                    <a:pt x="1893" y="108"/>
                    <a:pt x="1786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5437325" y="2013125"/>
              <a:ext cx="405075" cy="379250"/>
            </a:xfrm>
            <a:custGeom>
              <a:rect b="b" l="l" r="r" t="t"/>
              <a:pathLst>
                <a:path extrusionOk="0" h="15170" w="16203">
                  <a:moveTo>
                    <a:pt x="8094" y="4135"/>
                  </a:moveTo>
                  <a:lnTo>
                    <a:pt x="8094" y="5438"/>
                  </a:lnTo>
                  <a:cubicBezTo>
                    <a:pt x="8094" y="5572"/>
                    <a:pt x="7987" y="5692"/>
                    <a:pt x="7840" y="5692"/>
                  </a:cubicBezTo>
                  <a:lnTo>
                    <a:pt x="5597" y="5692"/>
                  </a:lnTo>
                  <a:cubicBezTo>
                    <a:pt x="5450" y="5692"/>
                    <a:pt x="5343" y="5572"/>
                    <a:pt x="5343" y="5438"/>
                  </a:cubicBezTo>
                  <a:lnTo>
                    <a:pt x="5343" y="4135"/>
                  </a:lnTo>
                  <a:close/>
                  <a:moveTo>
                    <a:pt x="510" y="4941"/>
                  </a:moveTo>
                  <a:lnTo>
                    <a:pt x="3786" y="5155"/>
                  </a:lnTo>
                  <a:lnTo>
                    <a:pt x="3786" y="5706"/>
                  </a:lnTo>
                  <a:lnTo>
                    <a:pt x="510" y="5934"/>
                  </a:lnTo>
                  <a:lnTo>
                    <a:pt x="510" y="4941"/>
                  </a:lnTo>
                  <a:close/>
                  <a:moveTo>
                    <a:pt x="15679" y="525"/>
                  </a:moveTo>
                  <a:lnTo>
                    <a:pt x="15679" y="14659"/>
                  </a:lnTo>
                  <a:lnTo>
                    <a:pt x="3276" y="14659"/>
                  </a:lnTo>
                  <a:lnTo>
                    <a:pt x="3276" y="13358"/>
                  </a:lnTo>
                  <a:cubicBezTo>
                    <a:pt x="3276" y="12941"/>
                    <a:pt x="3625" y="12592"/>
                    <a:pt x="4040" y="12592"/>
                  </a:cubicBezTo>
                  <a:lnTo>
                    <a:pt x="10162" y="12592"/>
                  </a:lnTo>
                  <a:lnTo>
                    <a:pt x="10162" y="13881"/>
                  </a:lnTo>
                  <a:cubicBezTo>
                    <a:pt x="10162" y="14029"/>
                    <a:pt x="10283" y="14136"/>
                    <a:pt x="10430" y="14136"/>
                  </a:cubicBezTo>
                  <a:cubicBezTo>
                    <a:pt x="10564" y="14136"/>
                    <a:pt x="10686" y="14029"/>
                    <a:pt x="10686" y="13881"/>
                  </a:cubicBezTo>
                  <a:lnTo>
                    <a:pt x="10686" y="3881"/>
                  </a:lnTo>
                  <a:cubicBezTo>
                    <a:pt x="10686" y="3746"/>
                    <a:pt x="10564" y="3625"/>
                    <a:pt x="10430" y="3625"/>
                  </a:cubicBezTo>
                  <a:lnTo>
                    <a:pt x="4040" y="3625"/>
                  </a:lnTo>
                  <a:cubicBezTo>
                    <a:pt x="3625" y="3625"/>
                    <a:pt x="3276" y="3276"/>
                    <a:pt x="3276" y="2846"/>
                  </a:cubicBezTo>
                  <a:lnTo>
                    <a:pt x="3276" y="525"/>
                  </a:lnTo>
                  <a:close/>
                  <a:moveTo>
                    <a:pt x="3007" y="1"/>
                  </a:moveTo>
                  <a:cubicBezTo>
                    <a:pt x="2873" y="1"/>
                    <a:pt x="2752" y="122"/>
                    <a:pt x="2752" y="256"/>
                  </a:cubicBezTo>
                  <a:lnTo>
                    <a:pt x="2752" y="2846"/>
                  </a:lnTo>
                  <a:cubicBezTo>
                    <a:pt x="2752" y="3558"/>
                    <a:pt x="3329" y="4135"/>
                    <a:pt x="4040" y="4135"/>
                  </a:cubicBezTo>
                  <a:lnTo>
                    <a:pt x="4819" y="4135"/>
                  </a:lnTo>
                  <a:lnTo>
                    <a:pt x="4819" y="5169"/>
                  </a:lnTo>
                  <a:lnTo>
                    <a:pt x="4309" y="5169"/>
                  </a:lnTo>
                  <a:lnTo>
                    <a:pt x="4309" y="4914"/>
                  </a:lnTo>
                  <a:cubicBezTo>
                    <a:pt x="4309" y="4779"/>
                    <a:pt x="4201" y="4672"/>
                    <a:pt x="4067" y="4659"/>
                  </a:cubicBezTo>
                  <a:lnTo>
                    <a:pt x="269" y="4404"/>
                  </a:lnTo>
                  <a:cubicBezTo>
                    <a:pt x="258" y="4401"/>
                    <a:pt x="246" y="4400"/>
                    <a:pt x="235" y="4400"/>
                  </a:cubicBezTo>
                  <a:cubicBezTo>
                    <a:pt x="179" y="4400"/>
                    <a:pt x="126" y="4427"/>
                    <a:pt x="81" y="4471"/>
                  </a:cubicBezTo>
                  <a:cubicBezTo>
                    <a:pt x="27" y="4525"/>
                    <a:pt x="0" y="4592"/>
                    <a:pt x="0" y="4659"/>
                  </a:cubicBezTo>
                  <a:lnTo>
                    <a:pt x="0" y="6216"/>
                  </a:lnTo>
                  <a:cubicBezTo>
                    <a:pt x="0" y="6283"/>
                    <a:pt x="27" y="6351"/>
                    <a:pt x="81" y="6404"/>
                  </a:cubicBezTo>
                  <a:cubicBezTo>
                    <a:pt x="121" y="6444"/>
                    <a:pt x="188" y="6471"/>
                    <a:pt x="255" y="6471"/>
                  </a:cubicBezTo>
                  <a:lnTo>
                    <a:pt x="269" y="6471"/>
                  </a:lnTo>
                  <a:lnTo>
                    <a:pt x="4067" y="6202"/>
                  </a:lnTo>
                  <a:cubicBezTo>
                    <a:pt x="4201" y="6202"/>
                    <a:pt x="4309" y="6082"/>
                    <a:pt x="4309" y="5948"/>
                  </a:cubicBezTo>
                  <a:lnTo>
                    <a:pt x="4309" y="5692"/>
                  </a:lnTo>
                  <a:lnTo>
                    <a:pt x="4873" y="5692"/>
                  </a:lnTo>
                  <a:cubicBezTo>
                    <a:pt x="4967" y="5988"/>
                    <a:pt x="5262" y="6216"/>
                    <a:pt x="5597" y="6216"/>
                  </a:cubicBezTo>
                  <a:lnTo>
                    <a:pt x="6457" y="6216"/>
                  </a:lnTo>
                  <a:lnTo>
                    <a:pt x="6457" y="6646"/>
                  </a:lnTo>
                  <a:cubicBezTo>
                    <a:pt x="6457" y="6780"/>
                    <a:pt x="6578" y="6900"/>
                    <a:pt x="6712" y="6900"/>
                  </a:cubicBezTo>
                  <a:cubicBezTo>
                    <a:pt x="6859" y="6900"/>
                    <a:pt x="6981" y="6780"/>
                    <a:pt x="6981" y="6646"/>
                  </a:cubicBezTo>
                  <a:lnTo>
                    <a:pt x="6981" y="6216"/>
                  </a:lnTo>
                  <a:lnTo>
                    <a:pt x="7840" y="6216"/>
                  </a:lnTo>
                  <a:cubicBezTo>
                    <a:pt x="8269" y="6216"/>
                    <a:pt x="8618" y="5867"/>
                    <a:pt x="8618" y="5438"/>
                  </a:cubicBezTo>
                  <a:lnTo>
                    <a:pt x="8618" y="4135"/>
                  </a:lnTo>
                  <a:lnTo>
                    <a:pt x="10162" y="4135"/>
                  </a:lnTo>
                  <a:lnTo>
                    <a:pt x="10162" y="12069"/>
                  </a:lnTo>
                  <a:lnTo>
                    <a:pt x="4040" y="12069"/>
                  </a:lnTo>
                  <a:cubicBezTo>
                    <a:pt x="3329" y="12069"/>
                    <a:pt x="2752" y="12646"/>
                    <a:pt x="2752" y="13358"/>
                  </a:cubicBezTo>
                  <a:lnTo>
                    <a:pt x="2752" y="14915"/>
                  </a:lnTo>
                  <a:cubicBezTo>
                    <a:pt x="2752" y="15062"/>
                    <a:pt x="2873" y="15169"/>
                    <a:pt x="3007" y="15169"/>
                  </a:cubicBezTo>
                  <a:lnTo>
                    <a:pt x="15948" y="15169"/>
                  </a:lnTo>
                  <a:cubicBezTo>
                    <a:pt x="16082" y="15169"/>
                    <a:pt x="16202" y="15062"/>
                    <a:pt x="16202" y="14915"/>
                  </a:cubicBezTo>
                  <a:lnTo>
                    <a:pt x="16202" y="256"/>
                  </a:lnTo>
                  <a:cubicBezTo>
                    <a:pt x="16202" y="122"/>
                    <a:pt x="16082" y="1"/>
                    <a:pt x="15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5734650" y="2314850"/>
              <a:ext cx="12775" cy="13100"/>
            </a:xfrm>
            <a:custGeom>
              <a:rect b="b" l="l" r="r" t="t"/>
              <a:pathLst>
                <a:path extrusionOk="0" h="524" w="511">
                  <a:moveTo>
                    <a:pt x="255" y="0"/>
                  </a:moveTo>
                  <a:cubicBezTo>
                    <a:pt x="108" y="0"/>
                    <a:pt x="1" y="120"/>
                    <a:pt x="1" y="255"/>
                  </a:cubicBezTo>
                  <a:cubicBezTo>
                    <a:pt x="1" y="403"/>
                    <a:pt x="108" y="523"/>
                    <a:pt x="255" y="523"/>
                  </a:cubicBezTo>
                  <a:cubicBezTo>
                    <a:pt x="404" y="523"/>
                    <a:pt x="511" y="403"/>
                    <a:pt x="511" y="255"/>
                  </a:cubicBezTo>
                  <a:cubicBezTo>
                    <a:pt x="511" y="120"/>
                    <a:pt x="404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5734650" y="2276225"/>
              <a:ext cx="12775" cy="12775"/>
            </a:xfrm>
            <a:custGeom>
              <a:rect b="b" l="l" r="r" t="t"/>
              <a:pathLst>
                <a:path extrusionOk="0" h="511" w="511">
                  <a:moveTo>
                    <a:pt x="255" y="1"/>
                  </a:moveTo>
                  <a:cubicBezTo>
                    <a:pt x="108" y="1"/>
                    <a:pt x="1" y="108"/>
                    <a:pt x="1" y="256"/>
                  </a:cubicBezTo>
                  <a:cubicBezTo>
                    <a:pt x="1" y="391"/>
                    <a:pt x="108" y="511"/>
                    <a:pt x="255" y="511"/>
                  </a:cubicBezTo>
                  <a:cubicBezTo>
                    <a:pt x="404" y="511"/>
                    <a:pt x="511" y="391"/>
                    <a:pt x="511" y="256"/>
                  </a:cubicBezTo>
                  <a:cubicBezTo>
                    <a:pt x="511" y="108"/>
                    <a:pt x="404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5734650" y="2237300"/>
              <a:ext cx="12775" cy="13125"/>
            </a:xfrm>
            <a:custGeom>
              <a:rect b="b" l="l" r="r" t="t"/>
              <a:pathLst>
                <a:path extrusionOk="0" h="525" w="511">
                  <a:moveTo>
                    <a:pt x="255" y="1"/>
                  </a:moveTo>
                  <a:cubicBezTo>
                    <a:pt x="108" y="1"/>
                    <a:pt x="1" y="122"/>
                    <a:pt x="1" y="256"/>
                  </a:cubicBezTo>
                  <a:cubicBezTo>
                    <a:pt x="1" y="403"/>
                    <a:pt x="108" y="525"/>
                    <a:pt x="255" y="525"/>
                  </a:cubicBezTo>
                  <a:cubicBezTo>
                    <a:pt x="404" y="525"/>
                    <a:pt x="511" y="403"/>
                    <a:pt x="511" y="256"/>
                  </a:cubicBezTo>
                  <a:cubicBezTo>
                    <a:pt x="511" y="122"/>
                    <a:pt x="404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F1425"/>
                </a:solidFill>
              </a:endParaRPr>
            </a:p>
          </p:txBody>
        </p:sp>
      </p:grpSp>
      <p:cxnSp>
        <p:nvCxnSpPr>
          <p:cNvPr id="80" name="Google Shape;80;p8"/>
          <p:cNvCxnSpPr/>
          <p:nvPr/>
        </p:nvCxnSpPr>
        <p:spPr>
          <a:xfrm>
            <a:off x="719100" y="4008875"/>
            <a:ext cx="3390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8"/>
          <p:cNvCxnSpPr/>
          <p:nvPr/>
        </p:nvCxnSpPr>
        <p:spPr>
          <a:xfrm>
            <a:off x="5034584" y="4008875"/>
            <a:ext cx="3390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8"/>
          <p:cNvCxnSpPr/>
          <p:nvPr/>
        </p:nvCxnSpPr>
        <p:spPr>
          <a:xfrm>
            <a:off x="719100" y="4511825"/>
            <a:ext cx="3390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8"/>
          <p:cNvCxnSpPr/>
          <p:nvPr/>
        </p:nvCxnSpPr>
        <p:spPr>
          <a:xfrm>
            <a:off x="5034584" y="4511825"/>
            <a:ext cx="3390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/>
          <p:cNvCxnSpPr/>
          <p:nvPr/>
        </p:nvCxnSpPr>
        <p:spPr>
          <a:xfrm>
            <a:off x="723700" y="3920475"/>
            <a:ext cx="7701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/>
          <p:cNvCxnSpPr/>
          <p:nvPr/>
        </p:nvCxnSpPr>
        <p:spPr>
          <a:xfrm>
            <a:off x="730675" y="4603500"/>
            <a:ext cx="7694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86" name="Google Shape;86;p8"/>
          <p:cNvCxnSpPr/>
          <p:nvPr/>
        </p:nvCxnSpPr>
        <p:spPr>
          <a:xfrm>
            <a:off x="723700" y="659150"/>
            <a:ext cx="7701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9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89" name="Google Shape;89;p9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rgbClr val="823E4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90" name="Google Shape;90;p9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91" name="Google Shape;91;p9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" name="Google Shape;92;p9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93" name="Google Shape;93;p9"/>
          <p:cNvSpPr txBox="1"/>
          <p:nvPr>
            <p:ph type="title"/>
          </p:nvPr>
        </p:nvSpPr>
        <p:spPr>
          <a:xfrm>
            <a:off x="4572000" y="1266939"/>
            <a:ext cx="3809400" cy="1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4" name="Google Shape;94;p9"/>
          <p:cNvSpPr txBox="1"/>
          <p:nvPr>
            <p:ph idx="1" type="subTitle"/>
          </p:nvPr>
        </p:nvSpPr>
        <p:spPr>
          <a:xfrm>
            <a:off x="4572000" y="2803600"/>
            <a:ext cx="2807700" cy="10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 txBox="1"/>
          <p:nvPr>
            <p:ph type="title"/>
          </p:nvPr>
        </p:nvSpPr>
        <p:spPr>
          <a:xfrm>
            <a:off x="3377950" y="859050"/>
            <a:ext cx="50460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97" name="Google Shape;97;p10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98" name="Google Shape;98;p10"/>
            <p:cNvSpPr/>
            <p:nvPr/>
          </p:nvSpPr>
          <p:spPr>
            <a:xfrm>
              <a:off x="170225" y="162825"/>
              <a:ext cx="8807975" cy="513825"/>
            </a:xfrm>
            <a:custGeom>
              <a:rect b="b" l="l" r="r" t="t"/>
              <a:pathLst>
                <a:path extrusionOk="0" h="20553" w="352319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99" name="Google Shape;99;p1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00" name="Google Shape;100;p1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1" name="Google Shape;101;p1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56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342175"/>
            <a:ext cx="7704000" cy="32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7"/>
          <p:cNvSpPr txBox="1"/>
          <p:nvPr>
            <p:ph type="ctrTitle"/>
          </p:nvPr>
        </p:nvSpPr>
        <p:spPr>
          <a:xfrm>
            <a:off x="5033375" y="1710024"/>
            <a:ext cx="3525600" cy="17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Don</a:t>
            </a:r>
            <a:r>
              <a:rPr lang="en" sz="5000"/>
              <a:t> </a:t>
            </a:r>
            <a:r>
              <a:rPr lang="en" sz="5000">
                <a:solidFill>
                  <a:schemeClr val="dk1"/>
                </a:solidFill>
              </a:rPr>
              <a:t>Coffee</a:t>
            </a:r>
            <a:endParaRPr sz="5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Presentación Informe</a:t>
            </a:r>
            <a:endParaRPr sz="2000"/>
          </a:p>
        </p:txBody>
      </p:sp>
      <p:pic>
        <p:nvPicPr>
          <p:cNvPr id="605" name="Google Shape;605;p57"/>
          <p:cNvPicPr preferRelativeResize="0"/>
          <p:nvPr/>
        </p:nvPicPr>
        <p:blipFill rotWithShape="1">
          <a:blip r:embed="rId3">
            <a:alphaModFix/>
          </a:blip>
          <a:srcRect b="0" l="6695" r="4973" t="0"/>
          <a:stretch/>
        </p:blipFill>
        <p:spPr>
          <a:xfrm>
            <a:off x="182375" y="149200"/>
            <a:ext cx="4279699" cy="4845149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57"/>
          <p:cNvSpPr txBox="1"/>
          <p:nvPr>
            <p:ph idx="1" type="subTitle"/>
          </p:nvPr>
        </p:nvSpPr>
        <p:spPr>
          <a:xfrm>
            <a:off x="5009075" y="3772930"/>
            <a:ext cx="3574200" cy="6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Daniel Rebolledo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Maria Jose Rojas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</p:txBody>
      </p:sp>
      <p:grpSp>
        <p:nvGrpSpPr>
          <p:cNvPr id="607" name="Google Shape;607;p57"/>
          <p:cNvGrpSpPr/>
          <p:nvPr/>
        </p:nvGrpSpPr>
        <p:grpSpPr>
          <a:xfrm>
            <a:off x="5551288" y="1107432"/>
            <a:ext cx="405100" cy="388975"/>
            <a:chOff x="6241725" y="1380875"/>
            <a:chExt cx="405100" cy="388975"/>
          </a:xfrm>
        </p:grpSpPr>
        <p:sp>
          <p:nvSpPr>
            <p:cNvPr id="608" name="Google Shape;608;p57"/>
            <p:cNvSpPr/>
            <p:nvPr/>
          </p:nvSpPr>
          <p:spPr>
            <a:xfrm>
              <a:off x="6418250" y="1380875"/>
              <a:ext cx="21850" cy="112100"/>
            </a:xfrm>
            <a:custGeom>
              <a:rect b="b" l="l" r="r" t="t"/>
              <a:pathLst>
                <a:path extrusionOk="0" h="4484" w="874">
                  <a:moveTo>
                    <a:pt x="605" y="0"/>
                  </a:moveTo>
                  <a:cubicBezTo>
                    <a:pt x="471" y="0"/>
                    <a:pt x="350" y="122"/>
                    <a:pt x="350" y="256"/>
                  </a:cubicBezTo>
                  <a:cubicBezTo>
                    <a:pt x="350" y="524"/>
                    <a:pt x="283" y="645"/>
                    <a:pt x="202" y="793"/>
                  </a:cubicBezTo>
                  <a:cubicBezTo>
                    <a:pt x="108" y="981"/>
                    <a:pt x="1" y="1181"/>
                    <a:pt x="1" y="1584"/>
                  </a:cubicBezTo>
                  <a:cubicBezTo>
                    <a:pt x="1" y="1974"/>
                    <a:pt x="108" y="2175"/>
                    <a:pt x="202" y="2363"/>
                  </a:cubicBezTo>
                  <a:cubicBezTo>
                    <a:pt x="283" y="2511"/>
                    <a:pt x="350" y="2631"/>
                    <a:pt x="350" y="2900"/>
                  </a:cubicBezTo>
                  <a:cubicBezTo>
                    <a:pt x="350" y="3168"/>
                    <a:pt x="283" y="3290"/>
                    <a:pt x="202" y="3437"/>
                  </a:cubicBezTo>
                  <a:cubicBezTo>
                    <a:pt x="108" y="3625"/>
                    <a:pt x="1" y="3826"/>
                    <a:pt x="1" y="4229"/>
                  </a:cubicBezTo>
                  <a:cubicBezTo>
                    <a:pt x="1" y="4363"/>
                    <a:pt x="122" y="4484"/>
                    <a:pt x="269" y="4484"/>
                  </a:cubicBezTo>
                  <a:cubicBezTo>
                    <a:pt x="403" y="4484"/>
                    <a:pt x="525" y="4363"/>
                    <a:pt x="525" y="4229"/>
                  </a:cubicBezTo>
                  <a:cubicBezTo>
                    <a:pt x="525" y="3961"/>
                    <a:pt x="591" y="3839"/>
                    <a:pt x="672" y="3678"/>
                  </a:cubicBezTo>
                  <a:cubicBezTo>
                    <a:pt x="766" y="3504"/>
                    <a:pt x="874" y="3290"/>
                    <a:pt x="874" y="2900"/>
                  </a:cubicBezTo>
                  <a:cubicBezTo>
                    <a:pt x="874" y="2511"/>
                    <a:pt x="766" y="2296"/>
                    <a:pt x="672" y="2121"/>
                  </a:cubicBezTo>
                  <a:cubicBezTo>
                    <a:pt x="591" y="1974"/>
                    <a:pt x="525" y="1853"/>
                    <a:pt x="525" y="1584"/>
                  </a:cubicBezTo>
                  <a:cubicBezTo>
                    <a:pt x="525" y="1316"/>
                    <a:pt x="591" y="1195"/>
                    <a:pt x="672" y="1034"/>
                  </a:cubicBezTo>
                  <a:cubicBezTo>
                    <a:pt x="766" y="859"/>
                    <a:pt x="874" y="645"/>
                    <a:pt x="874" y="256"/>
                  </a:cubicBezTo>
                  <a:cubicBezTo>
                    <a:pt x="874" y="122"/>
                    <a:pt x="752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57"/>
            <p:cNvSpPr/>
            <p:nvPr/>
          </p:nvSpPr>
          <p:spPr>
            <a:xfrm>
              <a:off x="6470275" y="1380875"/>
              <a:ext cx="21500" cy="112100"/>
            </a:xfrm>
            <a:custGeom>
              <a:rect b="b" l="l" r="r" t="t"/>
              <a:pathLst>
                <a:path extrusionOk="0" h="4484" w="860">
                  <a:moveTo>
                    <a:pt x="591" y="0"/>
                  </a:moveTo>
                  <a:cubicBezTo>
                    <a:pt x="457" y="0"/>
                    <a:pt x="336" y="122"/>
                    <a:pt x="336" y="256"/>
                  </a:cubicBezTo>
                  <a:cubicBezTo>
                    <a:pt x="336" y="524"/>
                    <a:pt x="282" y="645"/>
                    <a:pt x="202" y="793"/>
                  </a:cubicBezTo>
                  <a:cubicBezTo>
                    <a:pt x="108" y="981"/>
                    <a:pt x="1" y="1181"/>
                    <a:pt x="1" y="1584"/>
                  </a:cubicBezTo>
                  <a:cubicBezTo>
                    <a:pt x="1" y="1974"/>
                    <a:pt x="108" y="2175"/>
                    <a:pt x="202" y="2363"/>
                  </a:cubicBezTo>
                  <a:cubicBezTo>
                    <a:pt x="282" y="2511"/>
                    <a:pt x="336" y="2631"/>
                    <a:pt x="336" y="2900"/>
                  </a:cubicBezTo>
                  <a:cubicBezTo>
                    <a:pt x="336" y="3168"/>
                    <a:pt x="282" y="3290"/>
                    <a:pt x="202" y="3437"/>
                  </a:cubicBezTo>
                  <a:cubicBezTo>
                    <a:pt x="108" y="3625"/>
                    <a:pt x="1" y="3826"/>
                    <a:pt x="1" y="4229"/>
                  </a:cubicBezTo>
                  <a:cubicBezTo>
                    <a:pt x="1" y="4363"/>
                    <a:pt x="108" y="4484"/>
                    <a:pt x="255" y="4484"/>
                  </a:cubicBezTo>
                  <a:cubicBezTo>
                    <a:pt x="390" y="4484"/>
                    <a:pt x="511" y="4363"/>
                    <a:pt x="511" y="4229"/>
                  </a:cubicBezTo>
                  <a:cubicBezTo>
                    <a:pt x="511" y="3961"/>
                    <a:pt x="577" y="3839"/>
                    <a:pt x="658" y="3678"/>
                  </a:cubicBezTo>
                  <a:cubicBezTo>
                    <a:pt x="753" y="3504"/>
                    <a:pt x="860" y="3290"/>
                    <a:pt x="860" y="2900"/>
                  </a:cubicBezTo>
                  <a:cubicBezTo>
                    <a:pt x="860" y="2511"/>
                    <a:pt x="753" y="2296"/>
                    <a:pt x="658" y="2121"/>
                  </a:cubicBezTo>
                  <a:cubicBezTo>
                    <a:pt x="577" y="1974"/>
                    <a:pt x="511" y="1853"/>
                    <a:pt x="511" y="1584"/>
                  </a:cubicBezTo>
                  <a:cubicBezTo>
                    <a:pt x="511" y="1316"/>
                    <a:pt x="577" y="1195"/>
                    <a:pt x="658" y="1034"/>
                  </a:cubicBezTo>
                  <a:cubicBezTo>
                    <a:pt x="753" y="859"/>
                    <a:pt x="860" y="645"/>
                    <a:pt x="860" y="256"/>
                  </a:cubicBezTo>
                  <a:cubicBezTo>
                    <a:pt x="860" y="122"/>
                    <a:pt x="739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57"/>
            <p:cNvSpPr/>
            <p:nvPr/>
          </p:nvSpPr>
          <p:spPr>
            <a:xfrm>
              <a:off x="6241725" y="1505700"/>
              <a:ext cx="347025" cy="208100"/>
            </a:xfrm>
            <a:custGeom>
              <a:rect b="b" l="l" r="r" t="t"/>
              <a:pathLst>
                <a:path extrusionOk="0" h="8324" w="13881">
                  <a:moveTo>
                    <a:pt x="3183" y="1558"/>
                  </a:moveTo>
                  <a:lnTo>
                    <a:pt x="3183" y="3652"/>
                  </a:lnTo>
                  <a:cubicBezTo>
                    <a:pt x="2283" y="3639"/>
                    <a:pt x="1545" y="2900"/>
                    <a:pt x="1545" y="2002"/>
                  </a:cubicBezTo>
                  <a:cubicBezTo>
                    <a:pt x="1545" y="1853"/>
                    <a:pt x="1572" y="1706"/>
                    <a:pt x="1612" y="1558"/>
                  </a:cubicBezTo>
                  <a:close/>
                  <a:moveTo>
                    <a:pt x="1424" y="1035"/>
                  </a:moveTo>
                  <a:cubicBezTo>
                    <a:pt x="1316" y="1035"/>
                    <a:pt x="1223" y="1102"/>
                    <a:pt x="1182" y="1209"/>
                  </a:cubicBezTo>
                  <a:cubicBezTo>
                    <a:pt x="1089" y="1451"/>
                    <a:pt x="1035" y="1719"/>
                    <a:pt x="1035" y="2002"/>
                  </a:cubicBezTo>
                  <a:cubicBezTo>
                    <a:pt x="1035" y="3196"/>
                    <a:pt x="2014" y="4176"/>
                    <a:pt x="3209" y="4176"/>
                  </a:cubicBezTo>
                  <a:lnTo>
                    <a:pt x="3451" y="4176"/>
                  </a:lnTo>
                  <a:cubicBezTo>
                    <a:pt x="3585" y="4176"/>
                    <a:pt x="3706" y="4055"/>
                    <a:pt x="3706" y="3921"/>
                  </a:cubicBezTo>
                  <a:lnTo>
                    <a:pt x="3706" y="1303"/>
                  </a:lnTo>
                  <a:cubicBezTo>
                    <a:pt x="3706" y="1155"/>
                    <a:pt x="3585" y="1035"/>
                    <a:pt x="3451" y="1035"/>
                  </a:cubicBezTo>
                  <a:close/>
                  <a:moveTo>
                    <a:pt x="13358" y="525"/>
                  </a:moveTo>
                  <a:lnTo>
                    <a:pt x="13358" y="7035"/>
                  </a:lnTo>
                  <a:cubicBezTo>
                    <a:pt x="13358" y="7464"/>
                    <a:pt x="13009" y="7801"/>
                    <a:pt x="12579" y="7801"/>
                  </a:cubicBezTo>
                  <a:lnTo>
                    <a:pt x="4484" y="7801"/>
                  </a:lnTo>
                  <a:cubicBezTo>
                    <a:pt x="4055" y="7801"/>
                    <a:pt x="3706" y="7464"/>
                    <a:pt x="3706" y="7035"/>
                  </a:cubicBezTo>
                  <a:lnTo>
                    <a:pt x="3706" y="4955"/>
                  </a:lnTo>
                  <a:cubicBezTo>
                    <a:pt x="3706" y="4807"/>
                    <a:pt x="3585" y="4686"/>
                    <a:pt x="3451" y="4686"/>
                  </a:cubicBezTo>
                  <a:lnTo>
                    <a:pt x="3209" y="4686"/>
                  </a:lnTo>
                  <a:cubicBezTo>
                    <a:pt x="1719" y="4686"/>
                    <a:pt x="511" y="3478"/>
                    <a:pt x="511" y="2002"/>
                  </a:cubicBezTo>
                  <a:cubicBezTo>
                    <a:pt x="511" y="1465"/>
                    <a:pt x="672" y="967"/>
                    <a:pt x="954" y="525"/>
                  </a:cubicBezTo>
                  <a:close/>
                  <a:moveTo>
                    <a:pt x="820" y="1"/>
                  </a:moveTo>
                  <a:cubicBezTo>
                    <a:pt x="739" y="1"/>
                    <a:pt x="659" y="42"/>
                    <a:pt x="618" y="108"/>
                  </a:cubicBezTo>
                  <a:cubicBezTo>
                    <a:pt x="215" y="659"/>
                    <a:pt x="1" y="1316"/>
                    <a:pt x="1" y="2002"/>
                  </a:cubicBezTo>
                  <a:cubicBezTo>
                    <a:pt x="1" y="3759"/>
                    <a:pt x="1424" y="5196"/>
                    <a:pt x="3183" y="5209"/>
                  </a:cubicBezTo>
                  <a:lnTo>
                    <a:pt x="3183" y="7035"/>
                  </a:lnTo>
                  <a:cubicBezTo>
                    <a:pt x="3183" y="7747"/>
                    <a:pt x="3773" y="8324"/>
                    <a:pt x="4484" y="8324"/>
                  </a:cubicBezTo>
                  <a:lnTo>
                    <a:pt x="12579" y="8324"/>
                  </a:lnTo>
                  <a:cubicBezTo>
                    <a:pt x="13304" y="8324"/>
                    <a:pt x="13881" y="7747"/>
                    <a:pt x="13881" y="7035"/>
                  </a:cubicBezTo>
                  <a:lnTo>
                    <a:pt x="13881" y="269"/>
                  </a:lnTo>
                  <a:cubicBezTo>
                    <a:pt x="13881" y="122"/>
                    <a:pt x="13761" y="1"/>
                    <a:pt x="13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57"/>
            <p:cNvSpPr/>
            <p:nvPr/>
          </p:nvSpPr>
          <p:spPr>
            <a:xfrm>
              <a:off x="6541075" y="1566125"/>
              <a:ext cx="13125" cy="113125"/>
            </a:xfrm>
            <a:custGeom>
              <a:rect b="b" l="l" r="r" t="t"/>
              <a:pathLst>
                <a:path extrusionOk="0" h="4525" w="525">
                  <a:moveTo>
                    <a:pt x="269" y="0"/>
                  </a:moveTo>
                  <a:cubicBezTo>
                    <a:pt x="122" y="0"/>
                    <a:pt x="1" y="121"/>
                    <a:pt x="1" y="256"/>
                  </a:cubicBezTo>
                  <a:lnTo>
                    <a:pt x="1" y="4269"/>
                  </a:lnTo>
                  <a:cubicBezTo>
                    <a:pt x="1" y="4417"/>
                    <a:pt x="122" y="4524"/>
                    <a:pt x="269" y="4524"/>
                  </a:cubicBezTo>
                  <a:cubicBezTo>
                    <a:pt x="403" y="4524"/>
                    <a:pt x="525" y="4417"/>
                    <a:pt x="525" y="4269"/>
                  </a:cubicBezTo>
                  <a:lnTo>
                    <a:pt x="525" y="256"/>
                  </a:lnTo>
                  <a:cubicBezTo>
                    <a:pt x="525" y="121"/>
                    <a:pt x="403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57"/>
            <p:cNvSpPr/>
            <p:nvPr/>
          </p:nvSpPr>
          <p:spPr>
            <a:xfrm>
              <a:off x="6541075" y="1505700"/>
              <a:ext cx="13125" cy="47675"/>
            </a:xfrm>
            <a:custGeom>
              <a:rect b="b" l="l" r="r" t="t"/>
              <a:pathLst>
                <a:path extrusionOk="0" h="1907" w="525">
                  <a:moveTo>
                    <a:pt x="269" y="1"/>
                  </a:moveTo>
                  <a:cubicBezTo>
                    <a:pt x="122" y="1"/>
                    <a:pt x="1" y="122"/>
                    <a:pt x="1" y="269"/>
                  </a:cubicBezTo>
                  <a:lnTo>
                    <a:pt x="1" y="1639"/>
                  </a:lnTo>
                  <a:cubicBezTo>
                    <a:pt x="1" y="1787"/>
                    <a:pt x="122" y="1907"/>
                    <a:pt x="269" y="1907"/>
                  </a:cubicBezTo>
                  <a:cubicBezTo>
                    <a:pt x="403" y="1907"/>
                    <a:pt x="525" y="1787"/>
                    <a:pt x="525" y="1639"/>
                  </a:cubicBezTo>
                  <a:lnTo>
                    <a:pt x="525" y="269"/>
                  </a:lnTo>
                  <a:cubicBezTo>
                    <a:pt x="525" y="122"/>
                    <a:pt x="403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57"/>
            <p:cNvSpPr/>
            <p:nvPr/>
          </p:nvSpPr>
          <p:spPr>
            <a:xfrm>
              <a:off x="6271250" y="1726600"/>
              <a:ext cx="367850" cy="43250"/>
            </a:xfrm>
            <a:custGeom>
              <a:rect b="b" l="l" r="r" t="t"/>
              <a:pathLst>
                <a:path extrusionOk="0" h="1730" w="14714">
                  <a:moveTo>
                    <a:pt x="288" y="1"/>
                  </a:moveTo>
                  <a:cubicBezTo>
                    <a:pt x="264" y="1"/>
                    <a:pt x="239" y="4"/>
                    <a:pt x="216" y="12"/>
                  </a:cubicBezTo>
                  <a:cubicBezTo>
                    <a:pt x="81" y="51"/>
                    <a:pt x="1" y="200"/>
                    <a:pt x="42" y="334"/>
                  </a:cubicBezTo>
                  <a:lnTo>
                    <a:pt x="243" y="1045"/>
                  </a:lnTo>
                  <a:cubicBezTo>
                    <a:pt x="350" y="1435"/>
                    <a:pt x="753" y="1730"/>
                    <a:pt x="1143" y="1730"/>
                  </a:cubicBezTo>
                  <a:lnTo>
                    <a:pt x="13559" y="1730"/>
                  </a:lnTo>
                  <a:cubicBezTo>
                    <a:pt x="13962" y="1730"/>
                    <a:pt x="14352" y="1435"/>
                    <a:pt x="14472" y="1045"/>
                  </a:cubicBezTo>
                  <a:lnTo>
                    <a:pt x="14674" y="334"/>
                  </a:lnTo>
                  <a:cubicBezTo>
                    <a:pt x="14713" y="200"/>
                    <a:pt x="14633" y="51"/>
                    <a:pt x="14486" y="12"/>
                  </a:cubicBezTo>
                  <a:cubicBezTo>
                    <a:pt x="14462" y="4"/>
                    <a:pt x="14438" y="1"/>
                    <a:pt x="14415" y="1"/>
                  </a:cubicBezTo>
                  <a:cubicBezTo>
                    <a:pt x="14307" y="1"/>
                    <a:pt x="14210" y="75"/>
                    <a:pt x="14176" y="186"/>
                  </a:cubicBezTo>
                  <a:lnTo>
                    <a:pt x="13976" y="898"/>
                  </a:lnTo>
                  <a:cubicBezTo>
                    <a:pt x="13922" y="1059"/>
                    <a:pt x="13720" y="1206"/>
                    <a:pt x="13559" y="1206"/>
                  </a:cubicBezTo>
                  <a:lnTo>
                    <a:pt x="1143" y="1206"/>
                  </a:lnTo>
                  <a:cubicBezTo>
                    <a:pt x="981" y="1206"/>
                    <a:pt x="780" y="1059"/>
                    <a:pt x="740" y="898"/>
                  </a:cubicBezTo>
                  <a:lnTo>
                    <a:pt x="538" y="186"/>
                  </a:lnTo>
                  <a:cubicBezTo>
                    <a:pt x="505" y="75"/>
                    <a:pt x="399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57"/>
            <p:cNvSpPr/>
            <p:nvPr/>
          </p:nvSpPr>
          <p:spPr>
            <a:xfrm>
              <a:off x="6263200" y="1726875"/>
              <a:ext cx="383625" cy="12775"/>
            </a:xfrm>
            <a:custGeom>
              <a:rect b="b" l="l" r="r" t="t"/>
              <a:pathLst>
                <a:path extrusionOk="0" h="511" w="15345">
                  <a:moveTo>
                    <a:pt x="256" y="1"/>
                  </a:moveTo>
                  <a:cubicBezTo>
                    <a:pt x="122" y="1"/>
                    <a:pt x="1" y="108"/>
                    <a:pt x="1" y="255"/>
                  </a:cubicBezTo>
                  <a:cubicBezTo>
                    <a:pt x="1" y="389"/>
                    <a:pt x="122" y="511"/>
                    <a:pt x="256" y="511"/>
                  </a:cubicBezTo>
                  <a:lnTo>
                    <a:pt x="15089" y="511"/>
                  </a:lnTo>
                  <a:cubicBezTo>
                    <a:pt x="15223" y="511"/>
                    <a:pt x="15345" y="389"/>
                    <a:pt x="15345" y="255"/>
                  </a:cubicBezTo>
                  <a:cubicBezTo>
                    <a:pt x="15345" y="108"/>
                    <a:pt x="15223" y="1"/>
                    <a:pt x="15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" name="Google Shape;615;p57"/>
          <p:cNvGrpSpPr/>
          <p:nvPr/>
        </p:nvGrpSpPr>
        <p:grpSpPr>
          <a:xfrm>
            <a:off x="7524746" y="1116157"/>
            <a:ext cx="405425" cy="371525"/>
            <a:chOff x="7735800" y="1389600"/>
            <a:chExt cx="405425" cy="371525"/>
          </a:xfrm>
        </p:grpSpPr>
        <p:sp>
          <p:nvSpPr>
            <p:cNvPr id="616" name="Google Shape;616;p57"/>
            <p:cNvSpPr/>
            <p:nvPr/>
          </p:nvSpPr>
          <p:spPr>
            <a:xfrm>
              <a:off x="7735800" y="1718150"/>
              <a:ext cx="405425" cy="42975"/>
            </a:xfrm>
            <a:custGeom>
              <a:rect b="b" l="l" r="r" t="t"/>
              <a:pathLst>
                <a:path extrusionOk="0" h="1719" w="16217">
                  <a:moveTo>
                    <a:pt x="15264" y="511"/>
                  </a:moveTo>
                  <a:lnTo>
                    <a:pt x="15156" y="899"/>
                  </a:lnTo>
                  <a:cubicBezTo>
                    <a:pt x="15116" y="1061"/>
                    <a:pt x="14915" y="1209"/>
                    <a:pt x="14740" y="1209"/>
                  </a:cubicBezTo>
                  <a:lnTo>
                    <a:pt x="1477" y="1209"/>
                  </a:lnTo>
                  <a:cubicBezTo>
                    <a:pt x="1303" y="1209"/>
                    <a:pt x="1101" y="1061"/>
                    <a:pt x="1061" y="899"/>
                  </a:cubicBezTo>
                  <a:lnTo>
                    <a:pt x="954" y="511"/>
                  </a:lnTo>
                  <a:close/>
                  <a:moveTo>
                    <a:pt x="269" y="1"/>
                  </a:moveTo>
                  <a:cubicBezTo>
                    <a:pt x="122" y="1"/>
                    <a:pt x="0" y="108"/>
                    <a:pt x="0" y="255"/>
                  </a:cubicBezTo>
                  <a:cubicBezTo>
                    <a:pt x="0" y="403"/>
                    <a:pt x="122" y="511"/>
                    <a:pt x="269" y="511"/>
                  </a:cubicBezTo>
                  <a:lnTo>
                    <a:pt x="417" y="511"/>
                  </a:lnTo>
                  <a:lnTo>
                    <a:pt x="564" y="1034"/>
                  </a:lnTo>
                  <a:cubicBezTo>
                    <a:pt x="672" y="1424"/>
                    <a:pt x="1074" y="1719"/>
                    <a:pt x="1477" y="1719"/>
                  </a:cubicBezTo>
                  <a:lnTo>
                    <a:pt x="14740" y="1719"/>
                  </a:lnTo>
                  <a:cubicBezTo>
                    <a:pt x="15143" y="1719"/>
                    <a:pt x="15545" y="1424"/>
                    <a:pt x="15653" y="1034"/>
                  </a:cubicBezTo>
                  <a:lnTo>
                    <a:pt x="15801" y="511"/>
                  </a:lnTo>
                  <a:lnTo>
                    <a:pt x="15948" y="511"/>
                  </a:lnTo>
                  <a:cubicBezTo>
                    <a:pt x="16096" y="511"/>
                    <a:pt x="16216" y="403"/>
                    <a:pt x="16216" y="255"/>
                  </a:cubicBezTo>
                  <a:cubicBezTo>
                    <a:pt x="16216" y="108"/>
                    <a:pt x="16096" y="1"/>
                    <a:pt x="15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57"/>
            <p:cNvSpPr/>
            <p:nvPr/>
          </p:nvSpPr>
          <p:spPr>
            <a:xfrm>
              <a:off x="7748900" y="1514425"/>
              <a:ext cx="312800" cy="190650"/>
            </a:xfrm>
            <a:custGeom>
              <a:rect b="b" l="l" r="r" t="t"/>
              <a:pathLst>
                <a:path extrusionOk="0" h="7626" w="12512">
                  <a:moveTo>
                    <a:pt x="11975" y="525"/>
                  </a:moveTo>
                  <a:cubicBezTo>
                    <a:pt x="11921" y="1438"/>
                    <a:pt x="11545" y="2297"/>
                    <a:pt x="11142" y="3196"/>
                  </a:cubicBezTo>
                  <a:cubicBezTo>
                    <a:pt x="10713" y="4189"/>
                    <a:pt x="10269" y="5209"/>
                    <a:pt x="10269" y="6337"/>
                  </a:cubicBezTo>
                  <a:cubicBezTo>
                    <a:pt x="10269" y="6766"/>
                    <a:pt x="9920" y="7115"/>
                    <a:pt x="9491" y="7115"/>
                  </a:cubicBezTo>
                  <a:lnTo>
                    <a:pt x="5692" y="7115"/>
                  </a:lnTo>
                  <a:cubicBezTo>
                    <a:pt x="5263" y="7115"/>
                    <a:pt x="4914" y="6766"/>
                    <a:pt x="4914" y="6337"/>
                  </a:cubicBezTo>
                  <a:cubicBezTo>
                    <a:pt x="4914" y="5424"/>
                    <a:pt x="4618" y="4579"/>
                    <a:pt x="4323" y="3867"/>
                  </a:cubicBezTo>
                  <a:cubicBezTo>
                    <a:pt x="4282" y="3773"/>
                    <a:pt x="4189" y="3706"/>
                    <a:pt x="4081" y="3706"/>
                  </a:cubicBezTo>
                  <a:lnTo>
                    <a:pt x="3450" y="3706"/>
                  </a:lnTo>
                  <a:cubicBezTo>
                    <a:pt x="1826" y="3706"/>
                    <a:pt x="511" y="2390"/>
                    <a:pt x="511" y="779"/>
                  </a:cubicBezTo>
                  <a:lnTo>
                    <a:pt x="511" y="525"/>
                  </a:lnTo>
                  <a:lnTo>
                    <a:pt x="10605" y="525"/>
                  </a:lnTo>
                  <a:cubicBezTo>
                    <a:pt x="10578" y="860"/>
                    <a:pt x="10511" y="1223"/>
                    <a:pt x="10391" y="1612"/>
                  </a:cubicBezTo>
                  <a:cubicBezTo>
                    <a:pt x="10350" y="1746"/>
                    <a:pt x="10430" y="1894"/>
                    <a:pt x="10565" y="1934"/>
                  </a:cubicBezTo>
                  <a:lnTo>
                    <a:pt x="10645" y="1934"/>
                  </a:lnTo>
                  <a:cubicBezTo>
                    <a:pt x="10752" y="1934"/>
                    <a:pt x="10860" y="1867"/>
                    <a:pt x="10887" y="1760"/>
                  </a:cubicBezTo>
                  <a:cubicBezTo>
                    <a:pt x="11021" y="1316"/>
                    <a:pt x="11101" y="914"/>
                    <a:pt x="11115" y="525"/>
                  </a:cubicBezTo>
                  <a:close/>
                  <a:moveTo>
                    <a:pt x="255" y="1"/>
                  </a:moveTo>
                  <a:cubicBezTo>
                    <a:pt x="108" y="1"/>
                    <a:pt x="1" y="122"/>
                    <a:pt x="1" y="256"/>
                  </a:cubicBezTo>
                  <a:lnTo>
                    <a:pt x="1" y="779"/>
                  </a:lnTo>
                  <a:cubicBezTo>
                    <a:pt x="1" y="2673"/>
                    <a:pt x="1544" y="4230"/>
                    <a:pt x="3450" y="4230"/>
                  </a:cubicBezTo>
                  <a:lnTo>
                    <a:pt x="3920" y="4230"/>
                  </a:lnTo>
                  <a:cubicBezTo>
                    <a:pt x="4175" y="4874"/>
                    <a:pt x="4404" y="5572"/>
                    <a:pt x="4404" y="6337"/>
                  </a:cubicBezTo>
                  <a:cubicBezTo>
                    <a:pt x="4404" y="7049"/>
                    <a:pt x="4980" y="7626"/>
                    <a:pt x="5692" y="7626"/>
                  </a:cubicBezTo>
                  <a:lnTo>
                    <a:pt x="9491" y="7626"/>
                  </a:lnTo>
                  <a:cubicBezTo>
                    <a:pt x="10203" y="7626"/>
                    <a:pt x="10779" y="7049"/>
                    <a:pt x="10779" y="6337"/>
                  </a:cubicBezTo>
                  <a:cubicBezTo>
                    <a:pt x="10779" y="5317"/>
                    <a:pt x="11196" y="4391"/>
                    <a:pt x="11626" y="3398"/>
                  </a:cubicBezTo>
                  <a:cubicBezTo>
                    <a:pt x="12055" y="2417"/>
                    <a:pt x="12512" y="1397"/>
                    <a:pt x="12512" y="256"/>
                  </a:cubicBezTo>
                  <a:cubicBezTo>
                    <a:pt x="12512" y="122"/>
                    <a:pt x="12390" y="1"/>
                    <a:pt x="1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57"/>
            <p:cNvSpPr/>
            <p:nvPr/>
          </p:nvSpPr>
          <p:spPr>
            <a:xfrm>
              <a:off x="7776075" y="1540300"/>
              <a:ext cx="70500" cy="54025"/>
            </a:xfrm>
            <a:custGeom>
              <a:rect b="b" l="l" r="r" t="t"/>
              <a:pathLst>
                <a:path extrusionOk="0" h="2161" w="2820">
                  <a:moveTo>
                    <a:pt x="1772" y="523"/>
                  </a:moveTo>
                  <a:cubicBezTo>
                    <a:pt x="1880" y="899"/>
                    <a:pt x="2014" y="1275"/>
                    <a:pt x="2162" y="1624"/>
                  </a:cubicBezTo>
                  <a:cubicBezTo>
                    <a:pt x="1477" y="1557"/>
                    <a:pt x="900" y="1128"/>
                    <a:pt x="632" y="523"/>
                  </a:cubicBezTo>
                  <a:close/>
                  <a:moveTo>
                    <a:pt x="269" y="0"/>
                  </a:moveTo>
                  <a:cubicBezTo>
                    <a:pt x="188" y="0"/>
                    <a:pt x="108" y="40"/>
                    <a:pt x="68" y="93"/>
                  </a:cubicBezTo>
                  <a:cubicBezTo>
                    <a:pt x="14" y="161"/>
                    <a:pt x="0" y="242"/>
                    <a:pt x="14" y="322"/>
                  </a:cubicBezTo>
                  <a:cubicBezTo>
                    <a:pt x="283" y="1396"/>
                    <a:pt x="1249" y="2161"/>
                    <a:pt x="2363" y="2161"/>
                  </a:cubicBezTo>
                  <a:lnTo>
                    <a:pt x="2551" y="2161"/>
                  </a:lnTo>
                  <a:cubicBezTo>
                    <a:pt x="2645" y="2161"/>
                    <a:pt x="2726" y="2107"/>
                    <a:pt x="2766" y="2040"/>
                  </a:cubicBezTo>
                  <a:cubicBezTo>
                    <a:pt x="2819" y="1960"/>
                    <a:pt x="2819" y="1879"/>
                    <a:pt x="2792" y="1799"/>
                  </a:cubicBezTo>
                  <a:cubicBezTo>
                    <a:pt x="2578" y="1289"/>
                    <a:pt x="2350" y="752"/>
                    <a:pt x="2229" y="201"/>
                  </a:cubicBezTo>
                  <a:cubicBezTo>
                    <a:pt x="2202" y="81"/>
                    <a:pt x="2094" y="0"/>
                    <a:pt x="1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57"/>
            <p:cNvSpPr/>
            <p:nvPr/>
          </p:nvSpPr>
          <p:spPr>
            <a:xfrm>
              <a:off x="7971075" y="1575875"/>
              <a:ext cx="41625" cy="94975"/>
            </a:xfrm>
            <a:custGeom>
              <a:rect b="b" l="l" r="r" t="t"/>
              <a:pathLst>
                <a:path extrusionOk="0" h="3799" w="1665">
                  <a:moveTo>
                    <a:pt x="1365" y="0"/>
                  </a:moveTo>
                  <a:cubicBezTo>
                    <a:pt x="1264" y="0"/>
                    <a:pt x="1167" y="63"/>
                    <a:pt x="1128" y="161"/>
                  </a:cubicBezTo>
                  <a:cubicBezTo>
                    <a:pt x="1047" y="349"/>
                    <a:pt x="967" y="550"/>
                    <a:pt x="886" y="738"/>
                  </a:cubicBezTo>
                  <a:cubicBezTo>
                    <a:pt x="496" y="1611"/>
                    <a:pt x="94" y="2524"/>
                    <a:pt x="13" y="3517"/>
                  </a:cubicBezTo>
                  <a:cubicBezTo>
                    <a:pt x="0" y="3651"/>
                    <a:pt x="107" y="3785"/>
                    <a:pt x="255" y="3785"/>
                  </a:cubicBezTo>
                  <a:cubicBezTo>
                    <a:pt x="255" y="3798"/>
                    <a:pt x="269" y="3798"/>
                    <a:pt x="269" y="3798"/>
                  </a:cubicBezTo>
                  <a:cubicBezTo>
                    <a:pt x="403" y="3798"/>
                    <a:pt x="523" y="3691"/>
                    <a:pt x="523" y="3557"/>
                  </a:cubicBezTo>
                  <a:cubicBezTo>
                    <a:pt x="604" y="2658"/>
                    <a:pt x="967" y="1826"/>
                    <a:pt x="1355" y="940"/>
                  </a:cubicBezTo>
                  <a:cubicBezTo>
                    <a:pt x="1436" y="752"/>
                    <a:pt x="1530" y="550"/>
                    <a:pt x="1611" y="362"/>
                  </a:cubicBezTo>
                  <a:cubicBezTo>
                    <a:pt x="1665" y="228"/>
                    <a:pt x="1597" y="80"/>
                    <a:pt x="1477" y="27"/>
                  </a:cubicBezTo>
                  <a:cubicBezTo>
                    <a:pt x="1441" y="9"/>
                    <a:pt x="1403" y="0"/>
                    <a:pt x="1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57"/>
            <p:cNvSpPr/>
            <p:nvPr/>
          </p:nvSpPr>
          <p:spPr>
            <a:xfrm>
              <a:off x="7901925" y="1389600"/>
              <a:ext cx="21500" cy="111775"/>
            </a:xfrm>
            <a:custGeom>
              <a:rect b="b" l="l" r="r" t="t"/>
              <a:pathLst>
                <a:path extrusionOk="0" h="4471" w="860">
                  <a:moveTo>
                    <a:pt x="604" y="0"/>
                  </a:moveTo>
                  <a:cubicBezTo>
                    <a:pt x="457" y="0"/>
                    <a:pt x="350" y="108"/>
                    <a:pt x="350" y="256"/>
                  </a:cubicBezTo>
                  <a:cubicBezTo>
                    <a:pt x="350" y="524"/>
                    <a:pt x="282" y="645"/>
                    <a:pt x="202" y="793"/>
                  </a:cubicBezTo>
                  <a:cubicBezTo>
                    <a:pt x="108" y="981"/>
                    <a:pt x="1" y="1181"/>
                    <a:pt x="1" y="1571"/>
                  </a:cubicBezTo>
                  <a:cubicBezTo>
                    <a:pt x="1" y="1974"/>
                    <a:pt x="108" y="2175"/>
                    <a:pt x="202" y="2350"/>
                  </a:cubicBezTo>
                  <a:cubicBezTo>
                    <a:pt x="282" y="2511"/>
                    <a:pt x="350" y="2631"/>
                    <a:pt x="350" y="2900"/>
                  </a:cubicBezTo>
                  <a:cubicBezTo>
                    <a:pt x="350" y="3168"/>
                    <a:pt x="282" y="3290"/>
                    <a:pt x="202" y="3437"/>
                  </a:cubicBezTo>
                  <a:cubicBezTo>
                    <a:pt x="108" y="3625"/>
                    <a:pt x="1" y="3827"/>
                    <a:pt x="1" y="4215"/>
                  </a:cubicBezTo>
                  <a:cubicBezTo>
                    <a:pt x="1" y="4363"/>
                    <a:pt x="108" y="4471"/>
                    <a:pt x="255" y="4471"/>
                  </a:cubicBezTo>
                  <a:cubicBezTo>
                    <a:pt x="404" y="4471"/>
                    <a:pt x="511" y="4363"/>
                    <a:pt x="511" y="4215"/>
                  </a:cubicBezTo>
                  <a:cubicBezTo>
                    <a:pt x="511" y="3947"/>
                    <a:pt x="577" y="3827"/>
                    <a:pt x="658" y="3678"/>
                  </a:cubicBezTo>
                  <a:cubicBezTo>
                    <a:pt x="753" y="3490"/>
                    <a:pt x="860" y="3290"/>
                    <a:pt x="860" y="2900"/>
                  </a:cubicBezTo>
                  <a:cubicBezTo>
                    <a:pt x="860" y="2497"/>
                    <a:pt x="753" y="2296"/>
                    <a:pt x="658" y="2121"/>
                  </a:cubicBezTo>
                  <a:cubicBezTo>
                    <a:pt x="577" y="1960"/>
                    <a:pt x="511" y="1840"/>
                    <a:pt x="511" y="1571"/>
                  </a:cubicBezTo>
                  <a:cubicBezTo>
                    <a:pt x="511" y="1303"/>
                    <a:pt x="577" y="1181"/>
                    <a:pt x="658" y="1034"/>
                  </a:cubicBezTo>
                  <a:cubicBezTo>
                    <a:pt x="753" y="846"/>
                    <a:pt x="860" y="645"/>
                    <a:pt x="860" y="256"/>
                  </a:cubicBezTo>
                  <a:cubicBezTo>
                    <a:pt x="860" y="108"/>
                    <a:pt x="739" y="0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57"/>
            <p:cNvSpPr/>
            <p:nvPr/>
          </p:nvSpPr>
          <p:spPr>
            <a:xfrm>
              <a:off x="7953625" y="1389600"/>
              <a:ext cx="21500" cy="111775"/>
            </a:xfrm>
            <a:custGeom>
              <a:rect b="b" l="l" r="r" t="t"/>
              <a:pathLst>
                <a:path extrusionOk="0" h="4471" w="860">
                  <a:moveTo>
                    <a:pt x="604" y="0"/>
                  </a:moveTo>
                  <a:cubicBezTo>
                    <a:pt x="456" y="0"/>
                    <a:pt x="349" y="108"/>
                    <a:pt x="349" y="256"/>
                  </a:cubicBezTo>
                  <a:cubicBezTo>
                    <a:pt x="349" y="524"/>
                    <a:pt x="281" y="645"/>
                    <a:pt x="201" y="793"/>
                  </a:cubicBezTo>
                  <a:cubicBezTo>
                    <a:pt x="107" y="981"/>
                    <a:pt x="0" y="1181"/>
                    <a:pt x="0" y="1571"/>
                  </a:cubicBezTo>
                  <a:cubicBezTo>
                    <a:pt x="0" y="1974"/>
                    <a:pt x="107" y="2175"/>
                    <a:pt x="201" y="2350"/>
                  </a:cubicBezTo>
                  <a:cubicBezTo>
                    <a:pt x="281" y="2511"/>
                    <a:pt x="349" y="2631"/>
                    <a:pt x="349" y="2900"/>
                  </a:cubicBezTo>
                  <a:cubicBezTo>
                    <a:pt x="349" y="3168"/>
                    <a:pt x="281" y="3290"/>
                    <a:pt x="201" y="3437"/>
                  </a:cubicBezTo>
                  <a:cubicBezTo>
                    <a:pt x="107" y="3625"/>
                    <a:pt x="0" y="3827"/>
                    <a:pt x="0" y="4215"/>
                  </a:cubicBezTo>
                  <a:cubicBezTo>
                    <a:pt x="0" y="4363"/>
                    <a:pt x="120" y="4471"/>
                    <a:pt x="255" y="4471"/>
                  </a:cubicBezTo>
                  <a:cubicBezTo>
                    <a:pt x="403" y="4471"/>
                    <a:pt x="523" y="4363"/>
                    <a:pt x="523" y="4215"/>
                  </a:cubicBezTo>
                  <a:cubicBezTo>
                    <a:pt x="523" y="3947"/>
                    <a:pt x="577" y="3827"/>
                    <a:pt x="657" y="3678"/>
                  </a:cubicBezTo>
                  <a:cubicBezTo>
                    <a:pt x="752" y="3490"/>
                    <a:pt x="859" y="3290"/>
                    <a:pt x="859" y="2900"/>
                  </a:cubicBezTo>
                  <a:cubicBezTo>
                    <a:pt x="859" y="2497"/>
                    <a:pt x="752" y="2296"/>
                    <a:pt x="657" y="2121"/>
                  </a:cubicBezTo>
                  <a:cubicBezTo>
                    <a:pt x="577" y="1960"/>
                    <a:pt x="523" y="1840"/>
                    <a:pt x="523" y="1571"/>
                  </a:cubicBezTo>
                  <a:cubicBezTo>
                    <a:pt x="523" y="1303"/>
                    <a:pt x="577" y="1181"/>
                    <a:pt x="657" y="1034"/>
                  </a:cubicBezTo>
                  <a:cubicBezTo>
                    <a:pt x="752" y="846"/>
                    <a:pt x="859" y="645"/>
                    <a:pt x="859" y="256"/>
                  </a:cubicBezTo>
                  <a:cubicBezTo>
                    <a:pt x="859" y="108"/>
                    <a:pt x="752" y="0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57"/>
          <p:cNvGrpSpPr/>
          <p:nvPr/>
        </p:nvGrpSpPr>
        <p:grpSpPr>
          <a:xfrm>
            <a:off x="6564033" y="1092020"/>
            <a:ext cx="353068" cy="435295"/>
            <a:chOff x="7041125" y="1376525"/>
            <a:chExt cx="322525" cy="397675"/>
          </a:xfrm>
        </p:grpSpPr>
        <p:sp>
          <p:nvSpPr>
            <p:cNvPr id="623" name="Google Shape;623;p57"/>
            <p:cNvSpPr/>
            <p:nvPr/>
          </p:nvSpPr>
          <p:spPr>
            <a:xfrm>
              <a:off x="7204225" y="1376525"/>
              <a:ext cx="21500" cy="78875"/>
            </a:xfrm>
            <a:custGeom>
              <a:rect b="b" l="l" r="r" t="t"/>
              <a:pathLst>
                <a:path extrusionOk="0" h="3155" w="860">
                  <a:moveTo>
                    <a:pt x="256" y="0"/>
                  </a:moveTo>
                  <a:cubicBezTo>
                    <a:pt x="108" y="0"/>
                    <a:pt x="0" y="108"/>
                    <a:pt x="0" y="255"/>
                  </a:cubicBezTo>
                  <a:cubicBezTo>
                    <a:pt x="0" y="645"/>
                    <a:pt x="108" y="859"/>
                    <a:pt x="202" y="1033"/>
                  </a:cubicBezTo>
                  <a:cubicBezTo>
                    <a:pt x="283" y="1194"/>
                    <a:pt x="336" y="1316"/>
                    <a:pt x="336" y="1584"/>
                  </a:cubicBezTo>
                  <a:cubicBezTo>
                    <a:pt x="336" y="1839"/>
                    <a:pt x="283" y="1960"/>
                    <a:pt x="202" y="2121"/>
                  </a:cubicBezTo>
                  <a:cubicBezTo>
                    <a:pt x="108" y="2295"/>
                    <a:pt x="0" y="2510"/>
                    <a:pt x="0" y="2900"/>
                  </a:cubicBezTo>
                  <a:cubicBezTo>
                    <a:pt x="0" y="3047"/>
                    <a:pt x="108" y="3154"/>
                    <a:pt x="256" y="3154"/>
                  </a:cubicBezTo>
                  <a:cubicBezTo>
                    <a:pt x="390" y="3154"/>
                    <a:pt x="510" y="3047"/>
                    <a:pt x="510" y="2900"/>
                  </a:cubicBezTo>
                  <a:cubicBezTo>
                    <a:pt x="510" y="2631"/>
                    <a:pt x="578" y="2510"/>
                    <a:pt x="658" y="2363"/>
                  </a:cubicBezTo>
                  <a:cubicBezTo>
                    <a:pt x="752" y="2175"/>
                    <a:pt x="859" y="1973"/>
                    <a:pt x="859" y="1584"/>
                  </a:cubicBezTo>
                  <a:cubicBezTo>
                    <a:pt x="859" y="1181"/>
                    <a:pt x="752" y="980"/>
                    <a:pt x="658" y="792"/>
                  </a:cubicBezTo>
                  <a:cubicBezTo>
                    <a:pt x="578" y="645"/>
                    <a:pt x="510" y="523"/>
                    <a:pt x="510" y="255"/>
                  </a:cubicBezTo>
                  <a:cubicBezTo>
                    <a:pt x="510" y="108"/>
                    <a:pt x="390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57"/>
            <p:cNvSpPr/>
            <p:nvPr/>
          </p:nvSpPr>
          <p:spPr>
            <a:xfrm>
              <a:off x="7255900" y="1376525"/>
              <a:ext cx="21500" cy="78875"/>
            </a:xfrm>
            <a:custGeom>
              <a:rect b="b" l="l" r="r" t="t"/>
              <a:pathLst>
                <a:path extrusionOk="0" h="3155" w="860">
                  <a:moveTo>
                    <a:pt x="256" y="0"/>
                  </a:moveTo>
                  <a:cubicBezTo>
                    <a:pt x="108" y="0"/>
                    <a:pt x="0" y="108"/>
                    <a:pt x="0" y="255"/>
                  </a:cubicBezTo>
                  <a:cubicBezTo>
                    <a:pt x="0" y="645"/>
                    <a:pt x="108" y="859"/>
                    <a:pt x="202" y="1033"/>
                  </a:cubicBezTo>
                  <a:cubicBezTo>
                    <a:pt x="283" y="1194"/>
                    <a:pt x="337" y="1316"/>
                    <a:pt x="337" y="1584"/>
                  </a:cubicBezTo>
                  <a:cubicBezTo>
                    <a:pt x="337" y="1839"/>
                    <a:pt x="283" y="1960"/>
                    <a:pt x="202" y="2121"/>
                  </a:cubicBezTo>
                  <a:cubicBezTo>
                    <a:pt x="108" y="2295"/>
                    <a:pt x="0" y="2510"/>
                    <a:pt x="0" y="2900"/>
                  </a:cubicBezTo>
                  <a:cubicBezTo>
                    <a:pt x="0" y="3047"/>
                    <a:pt x="108" y="3154"/>
                    <a:pt x="256" y="3154"/>
                  </a:cubicBezTo>
                  <a:cubicBezTo>
                    <a:pt x="403" y="3154"/>
                    <a:pt x="511" y="3047"/>
                    <a:pt x="511" y="2900"/>
                  </a:cubicBezTo>
                  <a:cubicBezTo>
                    <a:pt x="511" y="2631"/>
                    <a:pt x="578" y="2510"/>
                    <a:pt x="659" y="2363"/>
                  </a:cubicBezTo>
                  <a:cubicBezTo>
                    <a:pt x="752" y="2175"/>
                    <a:pt x="860" y="1973"/>
                    <a:pt x="860" y="1584"/>
                  </a:cubicBezTo>
                  <a:cubicBezTo>
                    <a:pt x="860" y="1181"/>
                    <a:pt x="752" y="980"/>
                    <a:pt x="659" y="792"/>
                  </a:cubicBezTo>
                  <a:cubicBezTo>
                    <a:pt x="578" y="645"/>
                    <a:pt x="511" y="523"/>
                    <a:pt x="511" y="255"/>
                  </a:cubicBezTo>
                  <a:cubicBezTo>
                    <a:pt x="511" y="108"/>
                    <a:pt x="403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57"/>
            <p:cNvSpPr/>
            <p:nvPr/>
          </p:nvSpPr>
          <p:spPr>
            <a:xfrm>
              <a:off x="7041125" y="1468475"/>
              <a:ext cx="322525" cy="305725"/>
            </a:xfrm>
            <a:custGeom>
              <a:rect b="b" l="l" r="r" t="t"/>
              <a:pathLst>
                <a:path extrusionOk="0" h="12229" w="12901">
                  <a:moveTo>
                    <a:pt x="12350" y="510"/>
                  </a:moveTo>
                  <a:lnTo>
                    <a:pt x="11518" y="10054"/>
                  </a:lnTo>
                  <a:cubicBezTo>
                    <a:pt x="11437" y="10967"/>
                    <a:pt x="10619" y="11706"/>
                    <a:pt x="9706" y="11706"/>
                  </a:cubicBezTo>
                  <a:lnTo>
                    <a:pt x="6256" y="11706"/>
                  </a:lnTo>
                  <a:cubicBezTo>
                    <a:pt x="5343" y="11706"/>
                    <a:pt x="4537" y="10967"/>
                    <a:pt x="4457" y="10054"/>
                  </a:cubicBezTo>
                  <a:cubicBezTo>
                    <a:pt x="4444" y="9920"/>
                    <a:pt x="4337" y="9827"/>
                    <a:pt x="4202" y="9827"/>
                  </a:cubicBezTo>
                  <a:lnTo>
                    <a:pt x="3329" y="9827"/>
                  </a:lnTo>
                  <a:cubicBezTo>
                    <a:pt x="2565" y="9827"/>
                    <a:pt x="1840" y="9397"/>
                    <a:pt x="1316" y="8631"/>
                  </a:cubicBezTo>
                  <a:cubicBezTo>
                    <a:pt x="793" y="7880"/>
                    <a:pt x="510" y="6900"/>
                    <a:pt x="510" y="5853"/>
                  </a:cubicBezTo>
                  <a:cubicBezTo>
                    <a:pt x="510" y="4819"/>
                    <a:pt x="793" y="3840"/>
                    <a:pt x="1316" y="3088"/>
                  </a:cubicBezTo>
                  <a:cubicBezTo>
                    <a:pt x="1840" y="2322"/>
                    <a:pt x="2565" y="1893"/>
                    <a:pt x="3329" y="1893"/>
                  </a:cubicBezTo>
                  <a:lnTo>
                    <a:pt x="3451" y="1893"/>
                  </a:lnTo>
                  <a:cubicBezTo>
                    <a:pt x="3517" y="1893"/>
                    <a:pt x="3598" y="1866"/>
                    <a:pt x="3639" y="1812"/>
                  </a:cubicBezTo>
                  <a:cubicBezTo>
                    <a:pt x="3692" y="1758"/>
                    <a:pt x="3719" y="1678"/>
                    <a:pt x="3705" y="1611"/>
                  </a:cubicBezTo>
                  <a:lnTo>
                    <a:pt x="3612" y="510"/>
                  </a:lnTo>
                  <a:close/>
                  <a:moveTo>
                    <a:pt x="3276" y="0"/>
                  </a:moveTo>
                  <a:cubicBezTo>
                    <a:pt x="3263" y="0"/>
                    <a:pt x="3263" y="13"/>
                    <a:pt x="3249" y="13"/>
                  </a:cubicBezTo>
                  <a:lnTo>
                    <a:pt x="3222" y="13"/>
                  </a:lnTo>
                  <a:lnTo>
                    <a:pt x="3222" y="27"/>
                  </a:lnTo>
                  <a:lnTo>
                    <a:pt x="3209" y="27"/>
                  </a:lnTo>
                  <a:cubicBezTo>
                    <a:pt x="3195" y="27"/>
                    <a:pt x="3195" y="27"/>
                    <a:pt x="3195" y="40"/>
                  </a:cubicBezTo>
                  <a:lnTo>
                    <a:pt x="3182" y="40"/>
                  </a:lnTo>
                  <a:cubicBezTo>
                    <a:pt x="3182" y="40"/>
                    <a:pt x="3182" y="54"/>
                    <a:pt x="3168" y="54"/>
                  </a:cubicBezTo>
                  <a:lnTo>
                    <a:pt x="3155" y="54"/>
                  </a:lnTo>
                  <a:lnTo>
                    <a:pt x="3155" y="67"/>
                  </a:lnTo>
                  <a:lnTo>
                    <a:pt x="3141" y="81"/>
                  </a:lnTo>
                  <a:lnTo>
                    <a:pt x="3128" y="94"/>
                  </a:lnTo>
                  <a:lnTo>
                    <a:pt x="3114" y="108"/>
                  </a:lnTo>
                  <a:lnTo>
                    <a:pt x="3114" y="121"/>
                  </a:lnTo>
                  <a:cubicBezTo>
                    <a:pt x="3114" y="121"/>
                    <a:pt x="3102" y="121"/>
                    <a:pt x="3102" y="135"/>
                  </a:cubicBezTo>
                  <a:lnTo>
                    <a:pt x="3102" y="147"/>
                  </a:lnTo>
                  <a:lnTo>
                    <a:pt x="3088" y="147"/>
                  </a:lnTo>
                  <a:lnTo>
                    <a:pt x="3088" y="161"/>
                  </a:lnTo>
                  <a:lnTo>
                    <a:pt x="3088" y="174"/>
                  </a:lnTo>
                  <a:lnTo>
                    <a:pt x="3075" y="188"/>
                  </a:lnTo>
                  <a:lnTo>
                    <a:pt x="3075" y="201"/>
                  </a:lnTo>
                  <a:lnTo>
                    <a:pt x="3075" y="215"/>
                  </a:lnTo>
                  <a:lnTo>
                    <a:pt x="3075" y="228"/>
                  </a:lnTo>
                  <a:lnTo>
                    <a:pt x="3075" y="242"/>
                  </a:lnTo>
                  <a:lnTo>
                    <a:pt x="3075" y="255"/>
                  </a:lnTo>
                  <a:lnTo>
                    <a:pt x="3075" y="269"/>
                  </a:lnTo>
                  <a:lnTo>
                    <a:pt x="3075" y="282"/>
                  </a:lnTo>
                  <a:lnTo>
                    <a:pt x="3168" y="1382"/>
                  </a:lnTo>
                  <a:cubicBezTo>
                    <a:pt x="2282" y="1436"/>
                    <a:pt x="1477" y="1933"/>
                    <a:pt x="886" y="2792"/>
                  </a:cubicBezTo>
                  <a:cubicBezTo>
                    <a:pt x="309" y="3625"/>
                    <a:pt x="0" y="4712"/>
                    <a:pt x="0" y="5853"/>
                  </a:cubicBezTo>
                  <a:cubicBezTo>
                    <a:pt x="0" y="7008"/>
                    <a:pt x="309" y="8094"/>
                    <a:pt x="886" y="8914"/>
                  </a:cubicBezTo>
                  <a:cubicBezTo>
                    <a:pt x="1518" y="9839"/>
                    <a:pt x="2390" y="10337"/>
                    <a:pt x="3329" y="10337"/>
                  </a:cubicBezTo>
                  <a:lnTo>
                    <a:pt x="3974" y="10337"/>
                  </a:lnTo>
                  <a:cubicBezTo>
                    <a:pt x="4188" y="11397"/>
                    <a:pt x="5169" y="12229"/>
                    <a:pt x="6256" y="12229"/>
                  </a:cubicBezTo>
                  <a:lnTo>
                    <a:pt x="9706" y="12229"/>
                  </a:lnTo>
                  <a:cubicBezTo>
                    <a:pt x="10887" y="12229"/>
                    <a:pt x="11921" y="11276"/>
                    <a:pt x="12028" y="10108"/>
                  </a:cubicBezTo>
                  <a:lnTo>
                    <a:pt x="12901" y="282"/>
                  </a:lnTo>
                  <a:lnTo>
                    <a:pt x="12901" y="269"/>
                  </a:lnTo>
                  <a:lnTo>
                    <a:pt x="12901" y="255"/>
                  </a:lnTo>
                  <a:lnTo>
                    <a:pt x="12901" y="242"/>
                  </a:lnTo>
                  <a:lnTo>
                    <a:pt x="12901" y="228"/>
                  </a:lnTo>
                  <a:lnTo>
                    <a:pt x="12901" y="215"/>
                  </a:lnTo>
                  <a:cubicBezTo>
                    <a:pt x="12887" y="215"/>
                    <a:pt x="12887" y="201"/>
                    <a:pt x="12887" y="201"/>
                  </a:cubicBezTo>
                  <a:lnTo>
                    <a:pt x="12887" y="188"/>
                  </a:lnTo>
                  <a:lnTo>
                    <a:pt x="12887" y="174"/>
                  </a:lnTo>
                  <a:lnTo>
                    <a:pt x="12887" y="161"/>
                  </a:lnTo>
                  <a:cubicBezTo>
                    <a:pt x="12874" y="161"/>
                    <a:pt x="12874" y="161"/>
                    <a:pt x="12874" y="147"/>
                  </a:cubicBezTo>
                  <a:cubicBezTo>
                    <a:pt x="12874" y="135"/>
                    <a:pt x="12860" y="135"/>
                    <a:pt x="12860" y="135"/>
                  </a:cubicBezTo>
                  <a:lnTo>
                    <a:pt x="12860" y="121"/>
                  </a:lnTo>
                  <a:lnTo>
                    <a:pt x="12847" y="108"/>
                  </a:lnTo>
                  <a:lnTo>
                    <a:pt x="12847" y="94"/>
                  </a:lnTo>
                  <a:cubicBezTo>
                    <a:pt x="12833" y="94"/>
                    <a:pt x="12833" y="94"/>
                    <a:pt x="12833" y="81"/>
                  </a:cubicBezTo>
                  <a:lnTo>
                    <a:pt x="12820" y="81"/>
                  </a:lnTo>
                  <a:lnTo>
                    <a:pt x="12820" y="67"/>
                  </a:lnTo>
                  <a:cubicBezTo>
                    <a:pt x="12806" y="67"/>
                    <a:pt x="12806" y="67"/>
                    <a:pt x="12806" y="54"/>
                  </a:cubicBezTo>
                  <a:lnTo>
                    <a:pt x="12794" y="54"/>
                  </a:lnTo>
                  <a:lnTo>
                    <a:pt x="12794" y="40"/>
                  </a:lnTo>
                  <a:lnTo>
                    <a:pt x="12767" y="40"/>
                  </a:lnTo>
                  <a:lnTo>
                    <a:pt x="12767" y="27"/>
                  </a:lnTo>
                  <a:lnTo>
                    <a:pt x="12753" y="27"/>
                  </a:lnTo>
                  <a:cubicBezTo>
                    <a:pt x="12740" y="27"/>
                    <a:pt x="12740" y="13"/>
                    <a:pt x="12740" y="13"/>
                  </a:cubicBezTo>
                  <a:lnTo>
                    <a:pt x="12713" y="13"/>
                  </a:lnTo>
                  <a:lnTo>
                    <a:pt x="126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57"/>
            <p:cNvSpPr/>
            <p:nvPr/>
          </p:nvSpPr>
          <p:spPr>
            <a:xfrm>
              <a:off x="7066975" y="1528875"/>
              <a:ext cx="83250" cy="172175"/>
            </a:xfrm>
            <a:custGeom>
              <a:rect b="b" l="l" r="r" t="t"/>
              <a:pathLst>
                <a:path extrusionOk="0" h="6887" w="3330">
                  <a:moveTo>
                    <a:pt x="2268" y="511"/>
                  </a:moveTo>
                  <a:lnTo>
                    <a:pt x="2792" y="6376"/>
                  </a:lnTo>
                  <a:lnTo>
                    <a:pt x="2295" y="6376"/>
                  </a:lnTo>
                  <a:cubicBezTo>
                    <a:pt x="1880" y="6376"/>
                    <a:pt x="1463" y="6108"/>
                    <a:pt x="1128" y="5625"/>
                  </a:cubicBezTo>
                  <a:cubicBezTo>
                    <a:pt x="738" y="5048"/>
                    <a:pt x="523" y="4282"/>
                    <a:pt x="523" y="3437"/>
                  </a:cubicBezTo>
                  <a:cubicBezTo>
                    <a:pt x="523" y="2605"/>
                    <a:pt x="738" y="1839"/>
                    <a:pt x="1128" y="1262"/>
                  </a:cubicBezTo>
                  <a:cubicBezTo>
                    <a:pt x="1450" y="792"/>
                    <a:pt x="1866" y="524"/>
                    <a:pt x="2268" y="511"/>
                  </a:cubicBezTo>
                  <a:close/>
                  <a:moveTo>
                    <a:pt x="2295" y="1"/>
                  </a:moveTo>
                  <a:cubicBezTo>
                    <a:pt x="1705" y="1"/>
                    <a:pt x="1141" y="336"/>
                    <a:pt x="698" y="967"/>
                  </a:cubicBezTo>
                  <a:cubicBezTo>
                    <a:pt x="255" y="1624"/>
                    <a:pt x="0" y="2510"/>
                    <a:pt x="0" y="3437"/>
                  </a:cubicBezTo>
                  <a:cubicBezTo>
                    <a:pt x="0" y="4377"/>
                    <a:pt x="255" y="5263"/>
                    <a:pt x="698" y="5920"/>
                  </a:cubicBezTo>
                  <a:cubicBezTo>
                    <a:pt x="1141" y="6551"/>
                    <a:pt x="1705" y="6886"/>
                    <a:pt x="2295" y="6886"/>
                  </a:cubicBezTo>
                  <a:lnTo>
                    <a:pt x="3074" y="6886"/>
                  </a:lnTo>
                  <a:cubicBezTo>
                    <a:pt x="3142" y="6886"/>
                    <a:pt x="3208" y="6860"/>
                    <a:pt x="3262" y="6806"/>
                  </a:cubicBezTo>
                  <a:cubicBezTo>
                    <a:pt x="3315" y="6752"/>
                    <a:pt x="3329" y="6686"/>
                    <a:pt x="3329" y="6605"/>
                  </a:cubicBezTo>
                  <a:lnTo>
                    <a:pt x="2766" y="228"/>
                  </a:lnTo>
                  <a:cubicBezTo>
                    <a:pt x="2752" y="94"/>
                    <a:pt x="2644" y="1"/>
                    <a:pt x="2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57"/>
            <p:cNvSpPr/>
            <p:nvPr/>
          </p:nvSpPr>
          <p:spPr>
            <a:xfrm>
              <a:off x="7151200" y="1554700"/>
              <a:ext cx="178900" cy="193675"/>
            </a:xfrm>
            <a:custGeom>
              <a:rect b="b" l="l" r="r" t="t"/>
              <a:pathLst>
                <a:path extrusionOk="0" h="7747" w="7156">
                  <a:moveTo>
                    <a:pt x="269" y="1"/>
                  </a:moveTo>
                  <a:cubicBezTo>
                    <a:pt x="202" y="1"/>
                    <a:pt x="122" y="28"/>
                    <a:pt x="81" y="81"/>
                  </a:cubicBezTo>
                  <a:cubicBezTo>
                    <a:pt x="27" y="135"/>
                    <a:pt x="0" y="203"/>
                    <a:pt x="14" y="283"/>
                  </a:cubicBezTo>
                  <a:lnTo>
                    <a:pt x="564" y="6565"/>
                  </a:lnTo>
                  <a:cubicBezTo>
                    <a:pt x="618" y="7210"/>
                    <a:pt x="1208" y="7747"/>
                    <a:pt x="1853" y="7747"/>
                  </a:cubicBezTo>
                  <a:lnTo>
                    <a:pt x="5303" y="7747"/>
                  </a:lnTo>
                  <a:cubicBezTo>
                    <a:pt x="5947" y="7747"/>
                    <a:pt x="6538" y="7210"/>
                    <a:pt x="6592" y="6565"/>
                  </a:cubicBezTo>
                  <a:lnTo>
                    <a:pt x="6833" y="3934"/>
                  </a:lnTo>
                  <a:cubicBezTo>
                    <a:pt x="6846" y="3800"/>
                    <a:pt x="6739" y="3666"/>
                    <a:pt x="6592" y="3652"/>
                  </a:cubicBezTo>
                  <a:cubicBezTo>
                    <a:pt x="6584" y="3651"/>
                    <a:pt x="6577" y="3651"/>
                    <a:pt x="6570" y="3651"/>
                  </a:cubicBezTo>
                  <a:cubicBezTo>
                    <a:pt x="6443" y="3651"/>
                    <a:pt x="6323" y="3754"/>
                    <a:pt x="6309" y="3894"/>
                  </a:cubicBezTo>
                  <a:lnTo>
                    <a:pt x="6082" y="6525"/>
                  </a:lnTo>
                  <a:cubicBezTo>
                    <a:pt x="6041" y="6888"/>
                    <a:pt x="5679" y="7223"/>
                    <a:pt x="5303" y="7223"/>
                  </a:cubicBezTo>
                  <a:lnTo>
                    <a:pt x="1853" y="7223"/>
                  </a:lnTo>
                  <a:cubicBezTo>
                    <a:pt x="1491" y="7223"/>
                    <a:pt x="1115" y="6888"/>
                    <a:pt x="1088" y="6525"/>
                  </a:cubicBezTo>
                  <a:lnTo>
                    <a:pt x="551" y="538"/>
                  </a:lnTo>
                  <a:lnTo>
                    <a:pt x="551" y="538"/>
                  </a:lnTo>
                  <a:cubicBezTo>
                    <a:pt x="739" y="552"/>
                    <a:pt x="859" y="605"/>
                    <a:pt x="994" y="672"/>
                  </a:cubicBezTo>
                  <a:cubicBezTo>
                    <a:pt x="1208" y="752"/>
                    <a:pt x="1464" y="860"/>
                    <a:pt x="1920" y="860"/>
                  </a:cubicBezTo>
                  <a:cubicBezTo>
                    <a:pt x="2390" y="860"/>
                    <a:pt x="2631" y="752"/>
                    <a:pt x="2846" y="672"/>
                  </a:cubicBezTo>
                  <a:cubicBezTo>
                    <a:pt x="3048" y="578"/>
                    <a:pt x="3222" y="511"/>
                    <a:pt x="3585" y="511"/>
                  </a:cubicBezTo>
                  <a:cubicBezTo>
                    <a:pt x="3947" y="511"/>
                    <a:pt x="4108" y="578"/>
                    <a:pt x="4310" y="672"/>
                  </a:cubicBezTo>
                  <a:cubicBezTo>
                    <a:pt x="4525" y="752"/>
                    <a:pt x="4766" y="860"/>
                    <a:pt x="5235" y="860"/>
                  </a:cubicBezTo>
                  <a:cubicBezTo>
                    <a:pt x="5706" y="860"/>
                    <a:pt x="5947" y="752"/>
                    <a:pt x="6162" y="672"/>
                  </a:cubicBezTo>
                  <a:cubicBezTo>
                    <a:pt x="6296" y="605"/>
                    <a:pt x="6431" y="552"/>
                    <a:pt x="6605" y="538"/>
                  </a:cubicBezTo>
                  <a:lnTo>
                    <a:pt x="6605" y="538"/>
                  </a:lnTo>
                  <a:lnTo>
                    <a:pt x="6404" y="2860"/>
                  </a:lnTo>
                  <a:cubicBezTo>
                    <a:pt x="6390" y="3008"/>
                    <a:pt x="6497" y="3129"/>
                    <a:pt x="6632" y="3142"/>
                  </a:cubicBezTo>
                  <a:cubicBezTo>
                    <a:pt x="6640" y="3143"/>
                    <a:pt x="6649" y="3143"/>
                    <a:pt x="6657" y="3143"/>
                  </a:cubicBezTo>
                  <a:cubicBezTo>
                    <a:pt x="6793" y="3143"/>
                    <a:pt x="6901" y="3040"/>
                    <a:pt x="6914" y="2900"/>
                  </a:cubicBezTo>
                  <a:lnTo>
                    <a:pt x="7156" y="283"/>
                  </a:lnTo>
                  <a:cubicBezTo>
                    <a:pt x="7156" y="203"/>
                    <a:pt x="7129" y="135"/>
                    <a:pt x="7088" y="81"/>
                  </a:cubicBezTo>
                  <a:cubicBezTo>
                    <a:pt x="7034" y="28"/>
                    <a:pt x="6968" y="1"/>
                    <a:pt x="6887" y="1"/>
                  </a:cubicBezTo>
                  <a:cubicBezTo>
                    <a:pt x="6431" y="1"/>
                    <a:pt x="6189" y="95"/>
                    <a:pt x="5960" y="189"/>
                  </a:cubicBezTo>
                  <a:cubicBezTo>
                    <a:pt x="5772" y="269"/>
                    <a:pt x="5598" y="337"/>
                    <a:pt x="5235" y="337"/>
                  </a:cubicBezTo>
                  <a:cubicBezTo>
                    <a:pt x="4874" y="337"/>
                    <a:pt x="4699" y="269"/>
                    <a:pt x="4511" y="189"/>
                  </a:cubicBezTo>
                  <a:cubicBezTo>
                    <a:pt x="4296" y="95"/>
                    <a:pt x="4041" y="1"/>
                    <a:pt x="3585" y="1"/>
                  </a:cubicBezTo>
                  <a:cubicBezTo>
                    <a:pt x="3115" y="1"/>
                    <a:pt x="2873" y="95"/>
                    <a:pt x="2658" y="189"/>
                  </a:cubicBezTo>
                  <a:cubicBezTo>
                    <a:pt x="2457" y="269"/>
                    <a:pt x="2282" y="337"/>
                    <a:pt x="1920" y="337"/>
                  </a:cubicBezTo>
                  <a:cubicBezTo>
                    <a:pt x="1557" y="337"/>
                    <a:pt x="1396" y="269"/>
                    <a:pt x="1195" y="189"/>
                  </a:cubicBezTo>
                  <a:cubicBezTo>
                    <a:pt x="981" y="95"/>
                    <a:pt x="739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66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</a:t>
            </a:r>
            <a:endParaRPr/>
          </a:p>
        </p:txBody>
      </p:sp>
      <p:cxnSp>
        <p:nvCxnSpPr>
          <p:cNvPr id="743" name="Google Shape;743;p66"/>
          <p:cNvCxnSpPr/>
          <p:nvPr/>
        </p:nvCxnSpPr>
        <p:spPr>
          <a:xfrm>
            <a:off x="4188675" y="891400"/>
            <a:ext cx="1850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4" name="Google Shape;744;p66"/>
          <p:cNvSpPr txBox="1"/>
          <p:nvPr/>
        </p:nvSpPr>
        <p:spPr>
          <a:xfrm>
            <a:off x="293475" y="919950"/>
            <a:ext cx="3895200" cy="42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Lexend Exa ExtraLight"/>
                <a:ea typeface="Lexend Exa ExtraLight"/>
                <a:cs typeface="Lexend Exa ExtraLight"/>
                <a:sym typeface="Lexend Exa ExtraLight"/>
              </a:rPr>
              <a:t>Se implementará la metodología ágil, específicamente scrum, ideal para entornos que requieren flexibilidad y adaptación a las necesidades del cliente. Se enfoca en la colaboración constante y en la entrega de productos por etapas, permitiendo a los equipos adaptarse rápidamente a los cambios y mejorar el desarrollo de forma continua.</a:t>
            </a:r>
            <a:endParaRPr sz="1700">
              <a:solidFill>
                <a:schemeClr val="dk2"/>
              </a:solidFill>
              <a:latin typeface="Lexend Exa ExtraLight"/>
              <a:ea typeface="Lexend Exa ExtraLight"/>
              <a:cs typeface="Lexend Exa ExtraLight"/>
              <a:sym typeface="Lexend Exa ExtraLight"/>
            </a:endParaRPr>
          </a:p>
        </p:txBody>
      </p:sp>
      <p:pic>
        <p:nvPicPr>
          <p:cNvPr id="745" name="Google Shape;745;p66"/>
          <p:cNvPicPr preferRelativeResize="0"/>
          <p:nvPr/>
        </p:nvPicPr>
        <p:blipFill rotWithShape="1">
          <a:blip r:embed="rId3">
            <a:alphaModFix/>
          </a:blip>
          <a:srcRect b="0" l="0" r="0" t="13636"/>
          <a:stretch/>
        </p:blipFill>
        <p:spPr>
          <a:xfrm>
            <a:off x="4263125" y="1443800"/>
            <a:ext cx="4641527" cy="175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0" name="Google Shape;750;p67"/>
          <p:cNvGraphicFramePr/>
          <p:nvPr/>
        </p:nvGraphicFramePr>
        <p:xfrm>
          <a:off x="1220225" y="8893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{B3EE1919-312A-4AAA-8390-15FF01D55760}</a:tableStyleId>
              </a:tblPr>
              <a:tblGrid>
                <a:gridCol w="962025"/>
                <a:gridCol w="31432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66675"/>
                <a:gridCol w="333375"/>
                <a:gridCol w="333375"/>
                <a:gridCol w="333375"/>
                <a:gridCol w="0"/>
              </a:tblGrid>
              <a:tr h="186700">
                <a:tc row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Actividad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2EFD9"/>
                    </a:solidFill>
                  </a:tcPr>
                </a:tc>
                <a:tc hMerge="1"/>
                <a:tc hMerge="1"/>
                <a:tc hMerge="1"/>
                <a:tc gridSpan="1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FF2CC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BE5D5"/>
                    </a:solidFill>
                  </a:tcPr>
                </a:tc>
                <a:tc hMerge="1"/>
                <a:tc hMerge="1"/>
                <a:tc hMerge="1"/>
              </a:tr>
              <a:tr h="1924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9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10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Análisis Preliminar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924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Mapeo mental y de actores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Roles – responsabilidades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Visión del Proyecto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Verificación del alcance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Desarrollo de épicas e historias de usuario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Definición de entregables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Product backlog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4472C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51" name="Google Shape;751;p67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Carta Gantt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68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Carta Gantt</a:t>
            </a:r>
            <a:endParaRPr/>
          </a:p>
        </p:txBody>
      </p:sp>
      <p:graphicFrame>
        <p:nvGraphicFramePr>
          <p:cNvPr id="757" name="Google Shape;757;p68"/>
          <p:cNvGraphicFramePr/>
          <p:nvPr/>
        </p:nvGraphicFramePr>
        <p:xfrm>
          <a:off x="1220225" y="8893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{B3EE1919-312A-4AAA-8390-15FF01D55760}</a:tableStyleId>
              </a:tblPr>
              <a:tblGrid>
                <a:gridCol w="962025"/>
                <a:gridCol w="31432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66675"/>
                <a:gridCol w="333375"/>
                <a:gridCol w="333375"/>
                <a:gridCol w="333375"/>
                <a:gridCol w="0"/>
              </a:tblGrid>
              <a:tr h="186700">
                <a:tc row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Actividad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2EFD9"/>
                    </a:solidFill>
                  </a:tcPr>
                </a:tc>
                <a:tc hMerge="1"/>
                <a:tc hMerge="1"/>
                <a:tc hMerge="1"/>
                <a:tc gridSpan="1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FF2CC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BE5D5"/>
                    </a:solidFill>
                  </a:tcPr>
                </a:tc>
                <a:tc hMerge="1"/>
                <a:tc hMerge="1"/>
                <a:tc hMerge="1"/>
              </a:tr>
              <a:tr h="1924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9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10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758" name="Google Shape;758;p68"/>
          <p:cNvGraphicFramePr/>
          <p:nvPr/>
        </p:nvGraphicFramePr>
        <p:xfrm>
          <a:off x="1220225" y="15357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{B3EE1919-312A-4AAA-8390-15FF01D55760}</a:tableStyleId>
              </a:tblPr>
              <a:tblGrid>
                <a:gridCol w="962025"/>
                <a:gridCol w="31432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66675"/>
                <a:gridCol w="333375"/>
                <a:gridCol w="333375"/>
                <a:gridCol w="333375"/>
              </a:tblGrid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Sprint 0: Planificación del proyecto.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Sprint 1: Desarrollo la página con la información del local  y su localidad.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Sprint 2: Desarrollo Backend– Sistema para clientes y administradores.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Sprint 3:  Integración de los productos de la cafetería. 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69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Carta Gantt</a:t>
            </a:r>
            <a:endParaRPr/>
          </a:p>
        </p:txBody>
      </p:sp>
      <p:graphicFrame>
        <p:nvGraphicFramePr>
          <p:cNvPr id="764" name="Google Shape;764;p69"/>
          <p:cNvGraphicFramePr/>
          <p:nvPr/>
        </p:nvGraphicFramePr>
        <p:xfrm>
          <a:off x="1220225" y="8893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{B3EE1919-312A-4AAA-8390-15FF01D55760}</a:tableStyleId>
              </a:tblPr>
              <a:tblGrid>
                <a:gridCol w="962025"/>
                <a:gridCol w="31432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66675"/>
                <a:gridCol w="333375"/>
                <a:gridCol w="333375"/>
                <a:gridCol w="333375"/>
                <a:gridCol w="0"/>
              </a:tblGrid>
              <a:tr h="186700">
                <a:tc row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Actividad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2EFD9"/>
                    </a:solidFill>
                  </a:tcPr>
                </a:tc>
                <a:tc hMerge="1"/>
                <a:tc hMerge="1"/>
                <a:tc hMerge="1"/>
                <a:tc gridSpan="1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FF2CC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4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Fase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FBE5D5"/>
                    </a:solidFill>
                  </a:tcPr>
                </a:tc>
                <a:tc hMerge="1"/>
                <a:tc hMerge="1"/>
                <a:tc hMerge="1"/>
              </a:tr>
              <a:tr h="1924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9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10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14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15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16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17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18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765" name="Google Shape;765;p69"/>
          <p:cNvGraphicFramePr/>
          <p:nvPr/>
        </p:nvGraphicFramePr>
        <p:xfrm>
          <a:off x="1220225" y="15357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{B3EE1919-312A-4AAA-8390-15FF01D55760}</a:tableStyleId>
              </a:tblPr>
              <a:tblGrid>
                <a:gridCol w="962025"/>
                <a:gridCol w="31432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333375"/>
                <a:gridCol w="66675"/>
                <a:gridCol w="333375"/>
                <a:gridCol w="333375"/>
                <a:gridCol w="333375"/>
              </a:tblGrid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Sprint 4: Obtener inventarios para realizar reportes.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Validación y verificación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Presentación final de la solución global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1867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19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Retrospectiva del proyecto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rgbClr val="ED7D3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t/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70"/>
          <p:cNvSpPr txBox="1"/>
          <p:nvPr>
            <p:ph type="title"/>
          </p:nvPr>
        </p:nvSpPr>
        <p:spPr>
          <a:xfrm>
            <a:off x="826366" y="1921050"/>
            <a:ext cx="43872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CONCLUSIÓN</a:t>
            </a:r>
            <a:endParaRPr/>
          </a:p>
        </p:txBody>
      </p:sp>
      <p:cxnSp>
        <p:nvCxnSpPr>
          <p:cNvPr id="771" name="Google Shape;771;p70"/>
          <p:cNvCxnSpPr/>
          <p:nvPr/>
        </p:nvCxnSpPr>
        <p:spPr>
          <a:xfrm>
            <a:off x="1001996" y="2605898"/>
            <a:ext cx="4013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72" name="Google Shape;772;p70"/>
          <p:cNvPicPr preferRelativeResize="0"/>
          <p:nvPr/>
        </p:nvPicPr>
        <p:blipFill rotWithShape="1">
          <a:blip r:embed="rId3">
            <a:alphaModFix/>
          </a:blip>
          <a:srcRect b="0" l="3279" r="3279" t="0"/>
          <a:stretch/>
        </p:blipFill>
        <p:spPr>
          <a:xfrm>
            <a:off x="5282525" y="1289875"/>
            <a:ext cx="3573874" cy="263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70"/>
          <p:cNvPicPr preferRelativeResize="0"/>
          <p:nvPr/>
        </p:nvPicPr>
        <p:blipFill rotWithShape="1">
          <a:blip r:embed="rId4">
            <a:alphaModFix/>
          </a:blip>
          <a:srcRect b="0" l="4271" r="4271" t="0"/>
          <a:stretch/>
        </p:blipFill>
        <p:spPr>
          <a:xfrm>
            <a:off x="5942825" y="1809200"/>
            <a:ext cx="2253276" cy="137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58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TABLA DE </a:t>
            </a:r>
            <a:r>
              <a:rPr lang="en">
                <a:solidFill>
                  <a:schemeClr val="dk1"/>
                </a:solidFill>
              </a:rPr>
              <a:t>CONTENIDOS</a:t>
            </a:r>
            <a:endParaRPr/>
          </a:p>
        </p:txBody>
      </p:sp>
      <p:sp>
        <p:nvSpPr>
          <p:cNvPr id="633" name="Google Shape;633;p58"/>
          <p:cNvSpPr txBox="1"/>
          <p:nvPr>
            <p:ph idx="2" type="title"/>
          </p:nvPr>
        </p:nvSpPr>
        <p:spPr>
          <a:xfrm>
            <a:off x="1157052" y="1129425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34" name="Google Shape;634;p58"/>
          <p:cNvSpPr txBox="1"/>
          <p:nvPr>
            <p:ph idx="3" type="subTitle"/>
          </p:nvPr>
        </p:nvSpPr>
        <p:spPr>
          <a:xfrm>
            <a:off x="721450" y="1793080"/>
            <a:ext cx="24738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Contexto y </a:t>
            </a:r>
            <a:r>
              <a:rPr lang="en"/>
              <a:t>problemática</a:t>
            </a:r>
            <a:endParaRPr/>
          </a:p>
        </p:txBody>
      </p:sp>
      <p:cxnSp>
        <p:nvCxnSpPr>
          <p:cNvPr id="635" name="Google Shape;635;p58"/>
          <p:cNvCxnSpPr/>
          <p:nvPr/>
        </p:nvCxnSpPr>
        <p:spPr>
          <a:xfrm>
            <a:off x="4540050" y="891400"/>
            <a:ext cx="2220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6" name="Google Shape;636;p58"/>
          <p:cNvSpPr txBox="1"/>
          <p:nvPr>
            <p:ph idx="4" type="title"/>
          </p:nvPr>
        </p:nvSpPr>
        <p:spPr>
          <a:xfrm>
            <a:off x="1157052" y="2848370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37" name="Google Shape;637;p58"/>
          <p:cNvSpPr txBox="1"/>
          <p:nvPr>
            <p:ph idx="6" type="subTitle"/>
          </p:nvPr>
        </p:nvSpPr>
        <p:spPr>
          <a:xfrm>
            <a:off x="721450" y="3505122"/>
            <a:ext cx="2473800" cy="8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Factibilidad Del proyecto</a:t>
            </a:r>
            <a:endParaRPr/>
          </a:p>
        </p:txBody>
      </p:sp>
      <p:sp>
        <p:nvSpPr>
          <p:cNvPr id="638" name="Google Shape;638;p58"/>
          <p:cNvSpPr txBox="1"/>
          <p:nvPr>
            <p:ph idx="7" type="title"/>
          </p:nvPr>
        </p:nvSpPr>
        <p:spPr>
          <a:xfrm>
            <a:off x="3770700" y="1124625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39" name="Google Shape;639;p58"/>
          <p:cNvSpPr txBox="1"/>
          <p:nvPr>
            <p:ph idx="9" type="subTitle"/>
          </p:nvPr>
        </p:nvSpPr>
        <p:spPr>
          <a:xfrm>
            <a:off x="3335100" y="179306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Solución</a:t>
            </a:r>
            <a:endParaRPr/>
          </a:p>
        </p:txBody>
      </p:sp>
      <p:sp>
        <p:nvSpPr>
          <p:cNvPr id="640" name="Google Shape;640;p58"/>
          <p:cNvSpPr txBox="1"/>
          <p:nvPr>
            <p:ph idx="13" type="title"/>
          </p:nvPr>
        </p:nvSpPr>
        <p:spPr>
          <a:xfrm>
            <a:off x="3770700" y="2843570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41" name="Google Shape;641;p58"/>
          <p:cNvSpPr txBox="1"/>
          <p:nvPr>
            <p:ph idx="14" type="subTitle"/>
          </p:nvPr>
        </p:nvSpPr>
        <p:spPr>
          <a:xfrm>
            <a:off x="3335100" y="3799675"/>
            <a:ext cx="247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 general y objetivos </a:t>
            </a:r>
            <a:r>
              <a:rPr lang="en"/>
              <a:t>específicos</a:t>
            </a:r>
            <a:endParaRPr/>
          </a:p>
        </p:txBody>
      </p:sp>
      <p:sp>
        <p:nvSpPr>
          <p:cNvPr id="642" name="Google Shape;642;p58"/>
          <p:cNvSpPr txBox="1"/>
          <p:nvPr>
            <p:ph idx="15" type="subTitle"/>
          </p:nvPr>
        </p:nvSpPr>
        <p:spPr>
          <a:xfrm>
            <a:off x="3335100" y="3505128"/>
            <a:ext cx="24738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Objetivos</a:t>
            </a:r>
            <a:endParaRPr/>
          </a:p>
        </p:txBody>
      </p:sp>
      <p:sp>
        <p:nvSpPr>
          <p:cNvPr id="643" name="Google Shape;643;p58"/>
          <p:cNvSpPr txBox="1"/>
          <p:nvPr>
            <p:ph idx="16" type="title"/>
          </p:nvPr>
        </p:nvSpPr>
        <p:spPr>
          <a:xfrm>
            <a:off x="6384348" y="1129425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44" name="Google Shape;644;p58"/>
          <p:cNvSpPr txBox="1"/>
          <p:nvPr>
            <p:ph idx="18" type="subTitle"/>
          </p:nvPr>
        </p:nvSpPr>
        <p:spPr>
          <a:xfrm>
            <a:off x="5948750" y="1793082"/>
            <a:ext cx="2473800" cy="8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Descripción</a:t>
            </a:r>
            <a:r>
              <a:rPr lang="en"/>
              <a:t> del proyecto</a:t>
            </a:r>
            <a:endParaRPr/>
          </a:p>
        </p:txBody>
      </p:sp>
      <p:sp>
        <p:nvSpPr>
          <p:cNvPr id="645" name="Google Shape;645;p58"/>
          <p:cNvSpPr txBox="1"/>
          <p:nvPr>
            <p:ph idx="19" type="title"/>
          </p:nvPr>
        </p:nvSpPr>
        <p:spPr>
          <a:xfrm>
            <a:off x="6384348" y="2848370"/>
            <a:ext cx="16026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646" name="Google Shape;646;p58"/>
          <p:cNvSpPr txBox="1"/>
          <p:nvPr>
            <p:ph idx="21" type="subTitle"/>
          </p:nvPr>
        </p:nvSpPr>
        <p:spPr>
          <a:xfrm>
            <a:off x="5948750" y="3505122"/>
            <a:ext cx="2473800" cy="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</a:t>
            </a:r>
            <a:r>
              <a:rPr lang="en"/>
              <a:t> y Cronograma</a:t>
            </a:r>
            <a:endParaRPr/>
          </a:p>
        </p:txBody>
      </p:sp>
      <p:cxnSp>
        <p:nvCxnSpPr>
          <p:cNvPr id="647" name="Google Shape;647;p58"/>
          <p:cNvCxnSpPr/>
          <p:nvPr/>
        </p:nvCxnSpPr>
        <p:spPr>
          <a:xfrm>
            <a:off x="1616502" y="1851503"/>
            <a:ext cx="683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8" name="Google Shape;648;p58"/>
          <p:cNvCxnSpPr/>
          <p:nvPr/>
        </p:nvCxnSpPr>
        <p:spPr>
          <a:xfrm>
            <a:off x="4259681" y="1851503"/>
            <a:ext cx="683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9" name="Google Shape;649;p58"/>
          <p:cNvCxnSpPr/>
          <p:nvPr/>
        </p:nvCxnSpPr>
        <p:spPr>
          <a:xfrm>
            <a:off x="6843798" y="1851503"/>
            <a:ext cx="683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0" name="Google Shape;650;p58"/>
          <p:cNvCxnSpPr/>
          <p:nvPr/>
        </p:nvCxnSpPr>
        <p:spPr>
          <a:xfrm>
            <a:off x="1616502" y="3571487"/>
            <a:ext cx="683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1" name="Google Shape;651;p58"/>
          <p:cNvCxnSpPr/>
          <p:nvPr/>
        </p:nvCxnSpPr>
        <p:spPr>
          <a:xfrm>
            <a:off x="4259681" y="3571487"/>
            <a:ext cx="683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58"/>
          <p:cNvCxnSpPr/>
          <p:nvPr/>
        </p:nvCxnSpPr>
        <p:spPr>
          <a:xfrm>
            <a:off x="6945119" y="3560037"/>
            <a:ext cx="683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7" name="Google Shape;657;p59"/>
          <p:cNvPicPr preferRelativeResize="0"/>
          <p:nvPr/>
        </p:nvPicPr>
        <p:blipFill rotWithShape="1">
          <a:blip r:embed="rId3">
            <a:alphaModFix/>
          </a:blip>
          <a:srcRect b="8626" l="44839" r="18934" t="12371"/>
          <a:stretch/>
        </p:blipFill>
        <p:spPr>
          <a:xfrm>
            <a:off x="720061" y="540000"/>
            <a:ext cx="3312146" cy="406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59"/>
          <p:cNvSpPr txBox="1"/>
          <p:nvPr>
            <p:ph type="title"/>
          </p:nvPr>
        </p:nvSpPr>
        <p:spPr>
          <a:xfrm>
            <a:off x="4213150" y="539989"/>
            <a:ext cx="3809400" cy="1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CONTEXTO Y </a:t>
            </a:r>
            <a:r>
              <a:rPr lang="en" sz="3000">
                <a:solidFill>
                  <a:schemeClr val="dk1"/>
                </a:solidFill>
              </a:rPr>
              <a:t>PROBLEMÁTICA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659" name="Google Shape;659;p59"/>
          <p:cNvSpPr txBox="1"/>
          <p:nvPr>
            <p:ph idx="1" type="subTitle"/>
          </p:nvPr>
        </p:nvSpPr>
        <p:spPr>
          <a:xfrm>
            <a:off x="4293275" y="1698875"/>
            <a:ext cx="4309500" cy="26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"/>
                <a:ea typeface="Lexend Exa"/>
                <a:cs typeface="Lexend Exa"/>
                <a:sym typeface="Lexend Exa"/>
              </a:rPr>
              <a:t>Luego de realizar una investigación en la localidad de Quillota se ha llegado a la conclusión de que existe una baja oferta de sistemas web especializados para la gestión de cafeterías. La falta de de estas herramientas digitales dificulta las operaciones y el crecimiento de estos negocios. </a:t>
            </a:r>
            <a:endParaRPr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"/>
                <a:ea typeface="Lexend Exa"/>
                <a:cs typeface="Lexend Exa"/>
                <a:sym typeface="Lexend Exa"/>
              </a:rPr>
              <a:t>Esto representa una oportunidad significativa para desarrollar una solución tecnológica innovadora.</a:t>
            </a:r>
            <a:endParaRPr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60" name="Google Shape;660;p59"/>
          <p:cNvSpPr/>
          <p:nvPr/>
        </p:nvSpPr>
        <p:spPr>
          <a:xfrm>
            <a:off x="1502775" y="1180350"/>
            <a:ext cx="1746600" cy="27828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59"/>
          <p:cNvSpPr txBox="1"/>
          <p:nvPr>
            <p:ph idx="1" type="subTitle"/>
          </p:nvPr>
        </p:nvSpPr>
        <p:spPr>
          <a:xfrm>
            <a:off x="1902875" y="1585175"/>
            <a:ext cx="9465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lt1"/>
                </a:solidFill>
                <a:latin typeface="Lexend Exa"/>
                <a:ea typeface="Lexend Exa"/>
                <a:cs typeface="Lexend Exa"/>
                <a:sym typeface="Lexend Exa"/>
              </a:rPr>
              <a:t>CO</a:t>
            </a:r>
            <a:endParaRPr sz="2200">
              <a:solidFill>
                <a:schemeClr val="lt1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lt1"/>
                </a:solidFill>
                <a:latin typeface="Lexend Exa"/>
                <a:ea typeface="Lexend Exa"/>
                <a:cs typeface="Lexend Exa"/>
                <a:sym typeface="Lexend Exa"/>
              </a:rPr>
              <a:t>FF</a:t>
            </a:r>
            <a:endParaRPr sz="2200">
              <a:solidFill>
                <a:schemeClr val="lt1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lt1"/>
                </a:solidFill>
                <a:latin typeface="Lexend Exa"/>
                <a:ea typeface="Lexend Exa"/>
                <a:cs typeface="Lexend Exa"/>
                <a:sym typeface="Lexend Exa"/>
              </a:rPr>
              <a:t>EE</a:t>
            </a:r>
            <a:endParaRPr sz="2200">
              <a:solidFill>
                <a:schemeClr val="lt1"/>
              </a:solidFill>
              <a:latin typeface="Lexend Exa"/>
              <a:ea typeface="Lexend Exa"/>
              <a:cs typeface="Lexend Exa"/>
              <a:sym typeface="Lexend Exa"/>
            </a:endParaRPr>
          </a:p>
        </p:txBody>
      </p:sp>
      <p:cxnSp>
        <p:nvCxnSpPr>
          <p:cNvPr id="662" name="Google Shape;662;p59"/>
          <p:cNvCxnSpPr/>
          <p:nvPr/>
        </p:nvCxnSpPr>
        <p:spPr>
          <a:xfrm>
            <a:off x="2009838" y="2834475"/>
            <a:ext cx="732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63" name="Google Shape;663;p59"/>
          <p:cNvSpPr/>
          <p:nvPr/>
        </p:nvSpPr>
        <p:spPr>
          <a:xfrm>
            <a:off x="2277725" y="3101125"/>
            <a:ext cx="349725" cy="348275"/>
          </a:xfrm>
          <a:custGeom>
            <a:rect b="b" l="l" r="r" t="t"/>
            <a:pathLst>
              <a:path extrusionOk="0" h="13931" w="13989">
                <a:moveTo>
                  <a:pt x="3679" y="1"/>
                </a:moveTo>
                <a:cubicBezTo>
                  <a:pt x="2237" y="1"/>
                  <a:pt x="989" y="473"/>
                  <a:pt x="81" y="1380"/>
                </a:cubicBezTo>
                <a:cubicBezTo>
                  <a:pt x="28" y="1420"/>
                  <a:pt x="1" y="1487"/>
                  <a:pt x="1" y="1554"/>
                </a:cubicBezTo>
                <a:cubicBezTo>
                  <a:pt x="1" y="1621"/>
                  <a:pt x="28" y="1688"/>
                  <a:pt x="81" y="1742"/>
                </a:cubicBezTo>
                <a:lnTo>
                  <a:pt x="12190" y="13850"/>
                </a:lnTo>
                <a:cubicBezTo>
                  <a:pt x="12243" y="13904"/>
                  <a:pt x="12311" y="13930"/>
                  <a:pt x="12378" y="13930"/>
                </a:cubicBezTo>
                <a:cubicBezTo>
                  <a:pt x="12445" y="13930"/>
                  <a:pt x="12512" y="13904"/>
                  <a:pt x="12566" y="13850"/>
                </a:cubicBezTo>
                <a:cubicBezTo>
                  <a:pt x="13183" y="13232"/>
                  <a:pt x="13600" y="12441"/>
                  <a:pt x="13801" y="11514"/>
                </a:cubicBezTo>
                <a:cubicBezTo>
                  <a:pt x="13988" y="10642"/>
                  <a:pt x="13976" y="9676"/>
                  <a:pt x="13761" y="8642"/>
                </a:cubicBezTo>
                <a:cubicBezTo>
                  <a:pt x="13738" y="8528"/>
                  <a:pt x="13630" y="8444"/>
                  <a:pt x="13516" y="8444"/>
                </a:cubicBezTo>
                <a:cubicBezTo>
                  <a:pt x="13494" y="8444"/>
                  <a:pt x="13473" y="8447"/>
                  <a:pt x="13452" y="8454"/>
                </a:cubicBezTo>
                <a:cubicBezTo>
                  <a:pt x="13304" y="8480"/>
                  <a:pt x="13224" y="8615"/>
                  <a:pt x="13251" y="8763"/>
                </a:cubicBezTo>
                <a:cubicBezTo>
                  <a:pt x="13653" y="10601"/>
                  <a:pt x="13331" y="12199"/>
                  <a:pt x="12365" y="13300"/>
                </a:cubicBezTo>
                <a:lnTo>
                  <a:pt x="632" y="1568"/>
                </a:lnTo>
                <a:cubicBezTo>
                  <a:pt x="1441" y="860"/>
                  <a:pt x="2509" y="520"/>
                  <a:pt x="3692" y="520"/>
                </a:cubicBezTo>
                <a:cubicBezTo>
                  <a:pt x="5807" y="520"/>
                  <a:pt x="8288" y="1607"/>
                  <a:pt x="10310" y="3621"/>
                </a:cubicBezTo>
                <a:cubicBezTo>
                  <a:pt x="11545" y="4856"/>
                  <a:pt x="12472" y="6293"/>
                  <a:pt x="12982" y="7782"/>
                </a:cubicBezTo>
                <a:cubicBezTo>
                  <a:pt x="13013" y="7888"/>
                  <a:pt x="13112" y="7960"/>
                  <a:pt x="13218" y="7960"/>
                </a:cubicBezTo>
                <a:cubicBezTo>
                  <a:pt x="13246" y="7960"/>
                  <a:pt x="13276" y="7955"/>
                  <a:pt x="13304" y="7943"/>
                </a:cubicBezTo>
                <a:cubicBezTo>
                  <a:pt x="13439" y="7904"/>
                  <a:pt x="13519" y="7756"/>
                  <a:pt x="13465" y="7621"/>
                </a:cubicBezTo>
                <a:cubicBezTo>
                  <a:pt x="12929" y="6051"/>
                  <a:pt x="11962" y="4548"/>
                  <a:pt x="10673" y="3259"/>
                </a:cubicBezTo>
                <a:cubicBezTo>
                  <a:pt x="9022" y="1607"/>
                  <a:pt x="7022" y="494"/>
                  <a:pt x="5035" y="131"/>
                </a:cubicBezTo>
                <a:cubicBezTo>
                  <a:pt x="4568" y="44"/>
                  <a:pt x="4115" y="1"/>
                  <a:pt x="367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AF2"/>
              </a:solidFill>
            </a:endParaRPr>
          </a:p>
        </p:txBody>
      </p:sp>
      <p:sp>
        <p:nvSpPr>
          <p:cNvPr id="664" name="Google Shape;664;p59"/>
          <p:cNvSpPr/>
          <p:nvPr/>
        </p:nvSpPr>
        <p:spPr>
          <a:xfrm>
            <a:off x="2215000" y="3158000"/>
            <a:ext cx="354725" cy="348125"/>
          </a:xfrm>
          <a:custGeom>
            <a:rect b="b" l="l" r="r" t="t"/>
            <a:pathLst>
              <a:path extrusionOk="0" h="13925" w="14189">
                <a:moveTo>
                  <a:pt x="1799" y="635"/>
                </a:moveTo>
                <a:lnTo>
                  <a:pt x="13544" y="12367"/>
                </a:lnTo>
                <a:cubicBezTo>
                  <a:pt x="12753" y="13052"/>
                  <a:pt x="11706" y="13415"/>
                  <a:pt x="10484" y="13415"/>
                </a:cubicBezTo>
                <a:cubicBezTo>
                  <a:pt x="8282" y="13415"/>
                  <a:pt x="5812" y="12246"/>
                  <a:pt x="3866" y="10300"/>
                </a:cubicBezTo>
                <a:cubicBezTo>
                  <a:pt x="2282" y="8729"/>
                  <a:pt x="1221" y="6823"/>
                  <a:pt x="872" y="4931"/>
                </a:cubicBezTo>
                <a:cubicBezTo>
                  <a:pt x="550" y="3198"/>
                  <a:pt x="886" y="1682"/>
                  <a:pt x="1799" y="635"/>
                </a:cubicBezTo>
                <a:close/>
                <a:moveTo>
                  <a:pt x="1797" y="0"/>
                </a:moveTo>
                <a:cubicBezTo>
                  <a:pt x="1732" y="0"/>
                  <a:pt x="1665" y="24"/>
                  <a:pt x="1611" y="71"/>
                </a:cubicBezTo>
                <a:cubicBezTo>
                  <a:pt x="443" y="1253"/>
                  <a:pt x="0" y="3011"/>
                  <a:pt x="362" y="5024"/>
                </a:cubicBezTo>
                <a:cubicBezTo>
                  <a:pt x="725" y="7011"/>
                  <a:pt x="1839" y="9012"/>
                  <a:pt x="3503" y="10676"/>
                </a:cubicBezTo>
                <a:cubicBezTo>
                  <a:pt x="5544" y="12716"/>
                  <a:pt x="8148" y="13925"/>
                  <a:pt x="10484" y="13925"/>
                </a:cubicBezTo>
                <a:cubicBezTo>
                  <a:pt x="11947" y="13925"/>
                  <a:pt x="13195" y="13454"/>
                  <a:pt x="14095" y="12555"/>
                </a:cubicBezTo>
                <a:cubicBezTo>
                  <a:pt x="14189" y="12448"/>
                  <a:pt x="14189" y="12287"/>
                  <a:pt x="14095" y="12192"/>
                </a:cubicBezTo>
                <a:lnTo>
                  <a:pt x="1973" y="71"/>
                </a:lnTo>
                <a:cubicBezTo>
                  <a:pt x="1926" y="24"/>
                  <a:pt x="1863" y="0"/>
                  <a:pt x="179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AF2"/>
              </a:solidFill>
            </a:endParaRPr>
          </a:p>
        </p:txBody>
      </p:sp>
      <p:sp>
        <p:nvSpPr>
          <p:cNvPr id="665" name="Google Shape;665;p59"/>
          <p:cNvSpPr/>
          <p:nvPr/>
        </p:nvSpPr>
        <p:spPr>
          <a:xfrm>
            <a:off x="2479750" y="3446375"/>
            <a:ext cx="13150" cy="12775"/>
          </a:xfrm>
          <a:custGeom>
            <a:rect b="b" l="l" r="r" t="t"/>
            <a:pathLst>
              <a:path extrusionOk="0" h="511" w="526">
                <a:moveTo>
                  <a:pt x="257" y="0"/>
                </a:moveTo>
                <a:cubicBezTo>
                  <a:pt x="122" y="0"/>
                  <a:pt x="1" y="120"/>
                  <a:pt x="1" y="255"/>
                </a:cubicBezTo>
                <a:cubicBezTo>
                  <a:pt x="1" y="403"/>
                  <a:pt x="122" y="510"/>
                  <a:pt x="257" y="510"/>
                </a:cubicBezTo>
                <a:cubicBezTo>
                  <a:pt x="404" y="510"/>
                  <a:pt x="525" y="403"/>
                  <a:pt x="525" y="255"/>
                </a:cubicBezTo>
                <a:cubicBezTo>
                  <a:pt x="525" y="120"/>
                  <a:pt x="404" y="0"/>
                  <a:pt x="2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AF2"/>
              </a:solidFill>
            </a:endParaRPr>
          </a:p>
        </p:txBody>
      </p:sp>
      <p:sp>
        <p:nvSpPr>
          <p:cNvPr id="666" name="Google Shape;666;p59"/>
          <p:cNvSpPr/>
          <p:nvPr/>
        </p:nvSpPr>
        <p:spPr>
          <a:xfrm>
            <a:off x="2443200" y="3446375"/>
            <a:ext cx="13100" cy="12775"/>
          </a:xfrm>
          <a:custGeom>
            <a:rect b="b" l="l" r="r" t="t"/>
            <a:pathLst>
              <a:path extrusionOk="0" h="511" w="524">
                <a:moveTo>
                  <a:pt x="255" y="0"/>
                </a:moveTo>
                <a:cubicBezTo>
                  <a:pt x="121" y="0"/>
                  <a:pt x="0" y="120"/>
                  <a:pt x="0" y="255"/>
                </a:cubicBezTo>
                <a:cubicBezTo>
                  <a:pt x="0" y="403"/>
                  <a:pt x="121" y="510"/>
                  <a:pt x="255" y="510"/>
                </a:cubicBezTo>
                <a:cubicBezTo>
                  <a:pt x="403" y="510"/>
                  <a:pt x="523" y="403"/>
                  <a:pt x="523" y="255"/>
                </a:cubicBezTo>
                <a:cubicBezTo>
                  <a:pt x="523" y="120"/>
                  <a:pt x="403" y="0"/>
                  <a:pt x="2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AF2"/>
              </a:solidFill>
            </a:endParaRPr>
          </a:p>
        </p:txBody>
      </p:sp>
      <p:sp>
        <p:nvSpPr>
          <p:cNvPr id="667" name="Google Shape;667;p59"/>
          <p:cNvSpPr/>
          <p:nvPr/>
        </p:nvSpPr>
        <p:spPr>
          <a:xfrm>
            <a:off x="2390850" y="3148000"/>
            <a:ext cx="13100" cy="13125"/>
          </a:xfrm>
          <a:custGeom>
            <a:rect b="b" l="l" r="r" t="t"/>
            <a:pathLst>
              <a:path extrusionOk="0" h="525" w="524">
                <a:moveTo>
                  <a:pt x="255" y="1"/>
                </a:moveTo>
                <a:cubicBezTo>
                  <a:pt x="120" y="1"/>
                  <a:pt x="0" y="122"/>
                  <a:pt x="0" y="269"/>
                </a:cubicBezTo>
                <a:cubicBezTo>
                  <a:pt x="0" y="404"/>
                  <a:pt x="120" y="525"/>
                  <a:pt x="255" y="525"/>
                </a:cubicBezTo>
                <a:cubicBezTo>
                  <a:pt x="403" y="525"/>
                  <a:pt x="523" y="404"/>
                  <a:pt x="523" y="269"/>
                </a:cubicBezTo>
                <a:cubicBezTo>
                  <a:pt x="523" y="122"/>
                  <a:pt x="403" y="1"/>
                  <a:pt x="25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AF2"/>
              </a:solidFill>
            </a:endParaRPr>
          </a:p>
        </p:txBody>
      </p:sp>
      <p:cxnSp>
        <p:nvCxnSpPr>
          <p:cNvPr id="668" name="Google Shape;668;p59"/>
          <p:cNvCxnSpPr/>
          <p:nvPr/>
        </p:nvCxnSpPr>
        <p:spPr>
          <a:xfrm>
            <a:off x="4293275" y="1475775"/>
            <a:ext cx="952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60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SOLUCION</a:t>
            </a:r>
            <a:endParaRPr/>
          </a:p>
        </p:txBody>
      </p:sp>
      <p:sp>
        <p:nvSpPr>
          <p:cNvPr id="674" name="Google Shape;674;p60"/>
          <p:cNvSpPr txBox="1"/>
          <p:nvPr>
            <p:ph idx="1" type="body"/>
          </p:nvPr>
        </p:nvSpPr>
        <p:spPr>
          <a:xfrm>
            <a:off x="720000" y="1049450"/>
            <a:ext cx="7704000" cy="3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616161"/>
                </a:solidFill>
                <a:latin typeface="Lexend Exa"/>
                <a:ea typeface="Lexend Exa"/>
                <a:cs typeface="Lexend Exa"/>
                <a:sym typeface="Lexend Exa"/>
              </a:rPr>
              <a:t>Como solución se plantea un proyecto que busca crear un sistema web escalable y adaptable, diseñado específicamente para las necesidades de las cafeterías locales.</a:t>
            </a:r>
            <a:endParaRPr sz="1700">
              <a:solidFill>
                <a:srgbClr val="616161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616161"/>
                </a:solidFill>
                <a:latin typeface="Lexend Exa"/>
                <a:ea typeface="Lexend Exa"/>
                <a:cs typeface="Lexend Exa"/>
                <a:sym typeface="Lexend Exa"/>
              </a:rPr>
              <a:t>El sistema propuesto permitirá optimizar procesos y mejorar la experiencia del cliente. Además, este desarrollo contribuirá a la modernización de los pequeños comercios en Quillota, impulsando la digitalización y teniendo un impacto positivo en la economía local.</a:t>
            </a:r>
            <a:endParaRPr>
              <a:latin typeface="Lexend Exa"/>
              <a:ea typeface="Lexend Exa"/>
              <a:cs typeface="Lexend Exa"/>
              <a:sym typeface="Lexend Exa"/>
            </a:endParaRPr>
          </a:p>
        </p:txBody>
      </p:sp>
      <p:cxnSp>
        <p:nvCxnSpPr>
          <p:cNvPr id="675" name="Google Shape;675;p60"/>
          <p:cNvCxnSpPr/>
          <p:nvPr/>
        </p:nvCxnSpPr>
        <p:spPr>
          <a:xfrm>
            <a:off x="787025" y="884975"/>
            <a:ext cx="952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76" name="Google Shape;67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9500" y="3365425"/>
            <a:ext cx="1247650" cy="153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61"/>
          <p:cNvSpPr txBox="1"/>
          <p:nvPr>
            <p:ph type="title"/>
          </p:nvPr>
        </p:nvSpPr>
        <p:spPr>
          <a:xfrm>
            <a:off x="720000" y="347250"/>
            <a:ext cx="7772700" cy="8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DESCRIPCIÓN </a:t>
            </a:r>
            <a:r>
              <a:rPr lang="en">
                <a:solidFill>
                  <a:srgbClr val="000000"/>
                </a:solidFill>
              </a:rPr>
              <a:t>DEL PROYECTO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82" name="Google Shape;682;p61"/>
          <p:cNvSpPr txBox="1"/>
          <p:nvPr>
            <p:ph idx="1" type="body"/>
          </p:nvPr>
        </p:nvSpPr>
        <p:spPr>
          <a:xfrm>
            <a:off x="720000" y="1151250"/>
            <a:ext cx="6845700" cy="3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El objetivo del proyecto es desarrollar un sistema web escalable y adaptable para cafeterías en la localidad de Quillota. Este sistema buscará ofrecer una solución integral que incluya funcionalidades básicas como: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Gestión de inventario.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Pedidos en línea.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Inicio de sesión de usuarios.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Registro de usuarios.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Página de inicio con la información del negocio.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Sección de productos.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 Exa Light"/>
              <a:buChar char="●"/>
            </a:pPr>
            <a:r>
              <a:rPr lang="en" sz="1700">
                <a:latin typeface="Lexend Exa Light"/>
                <a:ea typeface="Lexend Exa Light"/>
                <a:cs typeface="Lexend Exa Light"/>
                <a:sym typeface="Lexend Exa Light"/>
              </a:rPr>
              <a:t>Sistema de pago en línea.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rgbClr val="14285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cxnSp>
        <p:nvCxnSpPr>
          <p:cNvPr id="683" name="Google Shape;683;p61"/>
          <p:cNvCxnSpPr/>
          <p:nvPr/>
        </p:nvCxnSpPr>
        <p:spPr>
          <a:xfrm>
            <a:off x="824300" y="906350"/>
            <a:ext cx="860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84" name="Google Shape;68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9500" y="3365425"/>
            <a:ext cx="1247650" cy="1537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5" name="Google Shape;685;p61"/>
          <p:cNvGrpSpPr/>
          <p:nvPr/>
        </p:nvGrpSpPr>
        <p:grpSpPr>
          <a:xfrm>
            <a:off x="7293119" y="537270"/>
            <a:ext cx="396178" cy="242836"/>
            <a:chOff x="6445369" y="2705295"/>
            <a:chExt cx="396178" cy="242836"/>
          </a:xfrm>
        </p:grpSpPr>
        <p:sp>
          <p:nvSpPr>
            <p:cNvPr id="686" name="Google Shape;686;p61"/>
            <p:cNvSpPr/>
            <p:nvPr/>
          </p:nvSpPr>
          <p:spPr>
            <a:xfrm>
              <a:off x="6594390" y="2819833"/>
              <a:ext cx="38913" cy="33354"/>
            </a:xfrm>
            <a:custGeom>
              <a:rect b="b" l="l" r="r" t="t"/>
              <a:pathLst>
                <a:path extrusionOk="0" h="1212" w="1414">
                  <a:moveTo>
                    <a:pt x="817" y="419"/>
                  </a:moveTo>
                  <a:cubicBezTo>
                    <a:pt x="907" y="419"/>
                    <a:pt x="991" y="492"/>
                    <a:pt x="991" y="608"/>
                  </a:cubicBezTo>
                  <a:cubicBezTo>
                    <a:pt x="991" y="700"/>
                    <a:pt x="911" y="792"/>
                    <a:pt x="819" y="792"/>
                  </a:cubicBezTo>
                  <a:cubicBezTo>
                    <a:pt x="647" y="792"/>
                    <a:pt x="568" y="594"/>
                    <a:pt x="687" y="475"/>
                  </a:cubicBezTo>
                  <a:cubicBezTo>
                    <a:pt x="726" y="436"/>
                    <a:pt x="772" y="419"/>
                    <a:pt x="817" y="419"/>
                  </a:cubicBezTo>
                  <a:close/>
                  <a:moveTo>
                    <a:pt x="819" y="0"/>
                  </a:moveTo>
                  <a:cubicBezTo>
                    <a:pt x="277" y="0"/>
                    <a:pt x="0" y="660"/>
                    <a:pt x="383" y="1030"/>
                  </a:cubicBezTo>
                  <a:cubicBezTo>
                    <a:pt x="508" y="1155"/>
                    <a:pt x="661" y="1211"/>
                    <a:pt x="811" y="1211"/>
                  </a:cubicBezTo>
                  <a:cubicBezTo>
                    <a:pt x="1120" y="1211"/>
                    <a:pt x="1413" y="972"/>
                    <a:pt x="1413" y="608"/>
                  </a:cubicBezTo>
                  <a:cubicBezTo>
                    <a:pt x="1413" y="277"/>
                    <a:pt x="1149" y="0"/>
                    <a:pt x="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61"/>
            <p:cNvSpPr/>
            <p:nvPr/>
          </p:nvSpPr>
          <p:spPr>
            <a:xfrm>
              <a:off x="6582804" y="2796469"/>
              <a:ext cx="67369" cy="22952"/>
            </a:xfrm>
            <a:custGeom>
              <a:rect b="b" l="l" r="r" t="t"/>
              <a:pathLst>
                <a:path extrusionOk="0" h="834" w="2448">
                  <a:moveTo>
                    <a:pt x="1233" y="1"/>
                  </a:moveTo>
                  <a:cubicBezTo>
                    <a:pt x="847" y="1"/>
                    <a:pt x="461" y="156"/>
                    <a:pt x="170" y="466"/>
                  </a:cubicBezTo>
                  <a:cubicBezTo>
                    <a:pt x="0" y="616"/>
                    <a:pt x="155" y="834"/>
                    <a:pt x="321" y="834"/>
                  </a:cubicBezTo>
                  <a:cubicBezTo>
                    <a:pt x="374" y="834"/>
                    <a:pt x="429" y="811"/>
                    <a:pt x="474" y="757"/>
                  </a:cubicBezTo>
                  <a:cubicBezTo>
                    <a:pt x="679" y="539"/>
                    <a:pt x="956" y="430"/>
                    <a:pt x="1233" y="430"/>
                  </a:cubicBezTo>
                  <a:cubicBezTo>
                    <a:pt x="1511" y="430"/>
                    <a:pt x="1788" y="539"/>
                    <a:pt x="1993" y="757"/>
                  </a:cubicBezTo>
                  <a:cubicBezTo>
                    <a:pt x="2036" y="803"/>
                    <a:pt x="2087" y="823"/>
                    <a:pt x="2137" y="823"/>
                  </a:cubicBezTo>
                  <a:cubicBezTo>
                    <a:pt x="2298" y="823"/>
                    <a:pt x="2448" y="617"/>
                    <a:pt x="2296" y="466"/>
                  </a:cubicBezTo>
                  <a:cubicBezTo>
                    <a:pt x="2006" y="156"/>
                    <a:pt x="1620" y="1"/>
                    <a:pt x="1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61"/>
            <p:cNvSpPr/>
            <p:nvPr/>
          </p:nvSpPr>
          <p:spPr>
            <a:xfrm>
              <a:off x="6567117" y="2773380"/>
              <a:ext cx="100338" cy="30272"/>
            </a:xfrm>
            <a:custGeom>
              <a:rect b="b" l="l" r="r" t="t"/>
              <a:pathLst>
                <a:path extrusionOk="0" h="1100" w="3646">
                  <a:moveTo>
                    <a:pt x="1803" y="1"/>
                  </a:moveTo>
                  <a:cubicBezTo>
                    <a:pt x="1189" y="1"/>
                    <a:pt x="575" y="242"/>
                    <a:pt x="119" y="724"/>
                  </a:cubicBezTo>
                  <a:cubicBezTo>
                    <a:pt x="1" y="856"/>
                    <a:pt x="93" y="1081"/>
                    <a:pt x="278" y="1081"/>
                  </a:cubicBezTo>
                  <a:cubicBezTo>
                    <a:pt x="344" y="1081"/>
                    <a:pt x="397" y="1054"/>
                    <a:pt x="436" y="1015"/>
                  </a:cubicBezTo>
                  <a:cubicBezTo>
                    <a:pt x="793" y="632"/>
                    <a:pt x="1282" y="420"/>
                    <a:pt x="1810" y="420"/>
                  </a:cubicBezTo>
                  <a:cubicBezTo>
                    <a:pt x="2325" y="420"/>
                    <a:pt x="2827" y="632"/>
                    <a:pt x="3170" y="1015"/>
                  </a:cubicBezTo>
                  <a:cubicBezTo>
                    <a:pt x="3220" y="1074"/>
                    <a:pt x="3278" y="1099"/>
                    <a:pt x="3334" y="1099"/>
                  </a:cubicBezTo>
                  <a:cubicBezTo>
                    <a:pt x="3500" y="1099"/>
                    <a:pt x="3645" y="882"/>
                    <a:pt x="3487" y="724"/>
                  </a:cubicBezTo>
                  <a:cubicBezTo>
                    <a:pt x="3031" y="242"/>
                    <a:pt x="2417" y="1"/>
                    <a:pt x="1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61"/>
            <p:cNvSpPr/>
            <p:nvPr/>
          </p:nvSpPr>
          <p:spPr>
            <a:xfrm>
              <a:off x="6548321" y="2749052"/>
              <a:ext cx="135866" cy="37868"/>
            </a:xfrm>
            <a:custGeom>
              <a:rect b="b" l="l" r="r" t="t"/>
              <a:pathLst>
                <a:path extrusionOk="0" h="1376" w="4937">
                  <a:moveTo>
                    <a:pt x="2488" y="0"/>
                  </a:moveTo>
                  <a:cubicBezTo>
                    <a:pt x="1641" y="0"/>
                    <a:pt x="796" y="334"/>
                    <a:pt x="169" y="1000"/>
                  </a:cubicBezTo>
                  <a:cubicBezTo>
                    <a:pt x="1" y="1159"/>
                    <a:pt x="143" y="1376"/>
                    <a:pt x="308" y="1376"/>
                  </a:cubicBezTo>
                  <a:cubicBezTo>
                    <a:pt x="364" y="1376"/>
                    <a:pt x="422" y="1351"/>
                    <a:pt x="472" y="1291"/>
                  </a:cubicBezTo>
                  <a:cubicBezTo>
                    <a:pt x="1020" y="710"/>
                    <a:pt x="1753" y="419"/>
                    <a:pt x="2486" y="419"/>
                  </a:cubicBezTo>
                  <a:cubicBezTo>
                    <a:pt x="3219" y="419"/>
                    <a:pt x="3952" y="710"/>
                    <a:pt x="4500" y="1291"/>
                  </a:cubicBezTo>
                  <a:cubicBezTo>
                    <a:pt x="4540" y="1344"/>
                    <a:pt x="4593" y="1357"/>
                    <a:pt x="4659" y="1357"/>
                  </a:cubicBezTo>
                  <a:cubicBezTo>
                    <a:pt x="4844" y="1357"/>
                    <a:pt x="4936" y="1146"/>
                    <a:pt x="4817" y="1000"/>
                  </a:cubicBezTo>
                  <a:cubicBezTo>
                    <a:pt x="4183" y="334"/>
                    <a:pt x="3335" y="0"/>
                    <a:pt x="2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61"/>
            <p:cNvSpPr/>
            <p:nvPr/>
          </p:nvSpPr>
          <p:spPr>
            <a:xfrm>
              <a:off x="6445369" y="2705295"/>
              <a:ext cx="396178" cy="242836"/>
            </a:xfrm>
            <a:custGeom>
              <a:rect b="b" l="l" r="r" t="t"/>
              <a:pathLst>
                <a:path extrusionOk="0" h="8824" w="14396">
                  <a:moveTo>
                    <a:pt x="12507" y="2630"/>
                  </a:moveTo>
                  <a:cubicBezTo>
                    <a:pt x="12560" y="2630"/>
                    <a:pt x="12599" y="2670"/>
                    <a:pt x="12599" y="2709"/>
                  </a:cubicBezTo>
                  <a:cubicBezTo>
                    <a:pt x="12599" y="2762"/>
                    <a:pt x="12560" y="2802"/>
                    <a:pt x="12507" y="2802"/>
                  </a:cubicBezTo>
                  <a:lnTo>
                    <a:pt x="10447" y="2802"/>
                  </a:lnTo>
                  <a:cubicBezTo>
                    <a:pt x="10420" y="2789"/>
                    <a:pt x="10394" y="2749"/>
                    <a:pt x="10394" y="2723"/>
                  </a:cubicBezTo>
                  <a:cubicBezTo>
                    <a:pt x="10394" y="2670"/>
                    <a:pt x="10434" y="2630"/>
                    <a:pt x="10486" y="2630"/>
                  </a:cubicBezTo>
                  <a:close/>
                  <a:moveTo>
                    <a:pt x="11992" y="3224"/>
                  </a:moveTo>
                  <a:cubicBezTo>
                    <a:pt x="12032" y="3224"/>
                    <a:pt x="12071" y="3251"/>
                    <a:pt x="12071" y="3304"/>
                  </a:cubicBezTo>
                  <a:cubicBezTo>
                    <a:pt x="12071" y="3356"/>
                    <a:pt x="12032" y="3396"/>
                    <a:pt x="11992" y="3396"/>
                  </a:cubicBezTo>
                  <a:lnTo>
                    <a:pt x="11001" y="3396"/>
                  </a:lnTo>
                  <a:cubicBezTo>
                    <a:pt x="10949" y="3396"/>
                    <a:pt x="10909" y="3356"/>
                    <a:pt x="10909" y="3304"/>
                  </a:cubicBezTo>
                  <a:cubicBezTo>
                    <a:pt x="10909" y="3251"/>
                    <a:pt x="10949" y="3224"/>
                    <a:pt x="11001" y="3224"/>
                  </a:cubicBezTo>
                  <a:close/>
                  <a:moveTo>
                    <a:pt x="11728" y="3819"/>
                  </a:moveTo>
                  <a:cubicBezTo>
                    <a:pt x="11807" y="3845"/>
                    <a:pt x="11794" y="3964"/>
                    <a:pt x="11715" y="3977"/>
                  </a:cubicBezTo>
                  <a:lnTo>
                    <a:pt x="11292" y="3977"/>
                  </a:lnTo>
                  <a:cubicBezTo>
                    <a:pt x="11200" y="3964"/>
                    <a:pt x="11186" y="3845"/>
                    <a:pt x="11279" y="3819"/>
                  </a:cubicBezTo>
                  <a:close/>
                  <a:moveTo>
                    <a:pt x="10579" y="3581"/>
                  </a:moveTo>
                  <a:cubicBezTo>
                    <a:pt x="10618" y="3647"/>
                    <a:pt x="10684" y="3713"/>
                    <a:pt x="10751" y="3753"/>
                  </a:cubicBezTo>
                  <a:lnTo>
                    <a:pt x="10751" y="5100"/>
                  </a:lnTo>
                  <a:lnTo>
                    <a:pt x="10579" y="5100"/>
                  </a:lnTo>
                  <a:lnTo>
                    <a:pt x="10579" y="3581"/>
                  </a:lnTo>
                  <a:close/>
                  <a:moveTo>
                    <a:pt x="10156" y="1019"/>
                  </a:moveTo>
                  <a:lnTo>
                    <a:pt x="10156" y="2326"/>
                  </a:lnTo>
                  <a:cubicBezTo>
                    <a:pt x="10037" y="2419"/>
                    <a:pt x="9971" y="2564"/>
                    <a:pt x="9971" y="2709"/>
                  </a:cubicBezTo>
                  <a:cubicBezTo>
                    <a:pt x="9971" y="2868"/>
                    <a:pt x="10037" y="3000"/>
                    <a:pt x="10156" y="3106"/>
                  </a:cubicBezTo>
                  <a:lnTo>
                    <a:pt x="10156" y="5100"/>
                  </a:lnTo>
                  <a:lnTo>
                    <a:pt x="9932" y="5100"/>
                  </a:lnTo>
                  <a:cubicBezTo>
                    <a:pt x="9813" y="5100"/>
                    <a:pt x="9720" y="5192"/>
                    <a:pt x="9720" y="5311"/>
                  </a:cubicBezTo>
                  <a:lnTo>
                    <a:pt x="9720" y="6077"/>
                  </a:lnTo>
                  <a:lnTo>
                    <a:pt x="2298" y="6077"/>
                  </a:lnTo>
                  <a:lnTo>
                    <a:pt x="2298" y="1019"/>
                  </a:lnTo>
                  <a:close/>
                  <a:moveTo>
                    <a:pt x="13762" y="5905"/>
                  </a:moveTo>
                  <a:lnTo>
                    <a:pt x="13762" y="6500"/>
                  </a:lnTo>
                  <a:cubicBezTo>
                    <a:pt x="13762" y="6632"/>
                    <a:pt x="13643" y="6751"/>
                    <a:pt x="13511" y="6751"/>
                  </a:cubicBezTo>
                  <a:lnTo>
                    <a:pt x="13260" y="6751"/>
                  </a:lnTo>
                  <a:lnTo>
                    <a:pt x="13273" y="5905"/>
                  </a:lnTo>
                  <a:close/>
                  <a:moveTo>
                    <a:pt x="7475" y="7094"/>
                  </a:moveTo>
                  <a:lnTo>
                    <a:pt x="7475" y="7239"/>
                  </a:lnTo>
                  <a:lnTo>
                    <a:pt x="4979" y="7239"/>
                  </a:lnTo>
                  <a:lnTo>
                    <a:pt x="4979" y="7094"/>
                  </a:lnTo>
                  <a:close/>
                  <a:moveTo>
                    <a:pt x="12850" y="5522"/>
                  </a:moveTo>
                  <a:lnTo>
                    <a:pt x="12850" y="7120"/>
                  </a:lnTo>
                  <a:cubicBezTo>
                    <a:pt x="12837" y="7437"/>
                    <a:pt x="12586" y="7688"/>
                    <a:pt x="12269" y="7688"/>
                  </a:cubicBezTo>
                  <a:lnTo>
                    <a:pt x="10711" y="7688"/>
                  </a:lnTo>
                  <a:cubicBezTo>
                    <a:pt x="10407" y="7688"/>
                    <a:pt x="10143" y="7437"/>
                    <a:pt x="10143" y="7120"/>
                  </a:cubicBezTo>
                  <a:lnTo>
                    <a:pt x="10143" y="6883"/>
                  </a:lnTo>
                  <a:lnTo>
                    <a:pt x="10143" y="6275"/>
                  </a:lnTo>
                  <a:lnTo>
                    <a:pt x="10143" y="5522"/>
                  </a:lnTo>
                  <a:close/>
                  <a:moveTo>
                    <a:pt x="9401" y="1"/>
                  </a:moveTo>
                  <a:cubicBezTo>
                    <a:pt x="9393" y="1"/>
                    <a:pt x="9385" y="1"/>
                    <a:pt x="9377" y="2"/>
                  </a:cubicBezTo>
                  <a:lnTo>
                    <a:pt x="1612" y="2"/>
                  </a:lnTo>
                  <a:cubicBezTo>
                    <a:pt x="1440" y="2"/>
                    <a:pt x="1281" y="147"/>
                    <a:pt x="1281" y="332"/>
                  </a:cubicBezTo>
                  <a:lnTo>
                    <a:pt x="1281" y="6671"/>
                  </a:lnTo>
                  <a:lnTo>
                    <a:pt x="331" y="6671"/>
                  </a:lnTo>
                  <a:cubicBezTo>
                    <a:pt x="146" y="6671"/>
                    <a:pt x="0" y="6817"/>
                    <a:pt x="0" y="7001"/>
                  </a:cubicBezTo>
                  <a:lnTo>
                    <a:pt x="0" y="7952"/>
                  </a:lnTo>
                  <a:cubicBezTo>
                    <a:pt x="0" y="8137"/>
                    <a:pt x="146" y="8282"/>
                    <a:pt x="331" y="8282"/>
                  </a:cubicBezTo>
                  <a:lnTo>
                    <a:pt x="832" y="8282"/>
                  </a:lnTo>
                  <a:cubicBezTo>
                    <a:pt x="1110" y="8282"/>
                    <a:pt x="1110" y="7860"/>
                    <a:pt x="832" y="7860"/>
                  </a:cubicBezTo>
                  <a:lnTo>
                    <a:pt x="423" y="7860"/>
                  </a:lnTo>
                  <a:lnTo>
                    <a:pt x="423" y="7094"/>
                  </a:lnTo>
                  <a:lnTo>
                    <a:pt x="4557" y="7094"/>
                  </a:lnTo>
                  <a:lnTo>
                    <a:pt x="4557" y="7450"/>
                  </a:lnTo>
                  <a:cubicBezTo>
                    <a:pt x="4557" y="7556"/>
                    <a:pt x="4662" y="7649"/>
                    <a:pt x="4768" y="7649"/>
                  </a:cubicBezTo>
                  <a:lnTo>
                    <a:pt x="7687" y="7649"/>
                  </a:lnTo>
                  <a:cubicBezTo>
                    <a:pt x="7805" y="7649"/>
                    <a:pt x="7898" y="7556"/>
                    <a:pt x="7898" y="7450"/>
                  </a:cubicBezTo>
                  <a:lnTo>
                    <a:pt x="7898" y="7094"/>
                  </a:lnTo>
                  <a:lnTo>
                    <a:pt x="9720" y="7094"/>
                  </a:lnTo>
                  <a:lnTo>
                    <a:pt x="9720" y="7120"/>
                  </a:lnTo>
                  <a:cubicBezTo>
                    <a:pt x="9720" y="7318"/>
                    <a:pt x="9786" y="7516"/>
                    <a:pt x="9905" y="7688"/>
                  </a:cubicBezTo>
                  <a:lnTo>
                    <a:pt x="8809" y="7688"/>
                  </a:lnTo>
                  <a:cubicBezTo>
                    <a:pt x="8704" y="7688"/>
                    <a:pt x="8611" y="7754"/>
                    <a:pt x="8598" y="7860"/>
                  </a:cubicBezTo>
                  <a:lnTo>
                    <a:pt x="1849" y="7860"/>
                  </a:lnTo>
                  <a:cubicBezTo>
                    <a:pt x="1572" y="7860"/>
                    <a:pt x="1572" y="8282"/>
                    <a:pt x="1849" y="8282"/>
                  </a:cubicBezTo>
                  <a:lnTo>
                    <a:pt x="8598" y="8282"/>
                  </a:lnTo>
                  <a:cubicBezTo>
                    <a:pt x="8611" y="8586"/>
                    <a:pt x="8862" y="8824"/>
                    <a:pt x="9166" y="8824"/>
                  </a:cubicBezTo>
                  <a:lnTo>
                    <a:pt x="12058" y="8824"/>
                  </a:lnTo>
                  <a:cubicBezTo>
                    <a:pt x="12335" y="8824"/>
                    <a:pt x="12335" y="8401"/>
                    <a:pt x="12058" y="8401"/>
                  </a:cubicBezTo>
                  <a:lnTo>
                    <a:pt x="9179" y="8401"/>
                  </a:lnTo>
                  <a:cubicBezTo>
                    <a:pt x="9086" y="8401"/>
                    <a:pt x="9020" y="8335"/>
                    <a:pt x="9020" y="8256"/>
                  </a:cubicBezTo>
                  <a:lnTo>
                    <a:pt x="9020" y="8111"/>
                  </a:lnTo>
                  <a:lnTo>
                    <a:pt x="13973" y="8111"/>
                  </a:lnTo>
                  <a:lnTo>
                    <a:pt x="13973" y="8256"/>
                  </a:lnTo>
                  <a:cubicBezTo>
                    <a:pt x="13973" y="8335"/>
                    <a:pt x="13907" y="8401"/>
                    <a:pt x="13828" y="8401"/>
                  </a:cubicBezTo>
                  <a:lnTo>
                    <a:pt x="13062" y="8401"/>
                  </a:lnTo>
                  <a:cubicBezTo>
                    <a:pt x="12771" y="8401"/>
                    <a:pt x="12771" y="8824"/>
                    <a:pt x="13062" y="8824"/>
                  </a:cubicBezTo>
                  <a:lnTo>
                    <a:pt x="13828" y="8824"/>
                  </a:lnTo>
                  <a:cubicBezTo>
                    <a:pt x="14145" y="8824"/>
                    <a:pt x="14396" y="8573"/>
                    <a:pt x="14396" y="8256"/>
                  </a:cubicBezTo>
                  <a:lnTo>
                    <a:pt x="14396" y="7899"/>
                  </a:lnTo>
                  <a:cubicBezTo>
                    <a:pt x="14396" y="7781"/>
                    <a:pt x="14303" y="7688"/>
                    <a:pt x="14184" y="7688"/>
                  </a:cubicBezTo>
                  <a:lnTo>
                    <a:pt x="13088" y="7688"/>
                  </a:lnTo>
                  <a:cubicBezTo>
                    <a:pt x="13194" y="7530"/>
                    <a:pt x="13247" y="7358"/>
                    <a:pt x="13260" y="7173"/>
                  </a:cubicBezTo>
                  <a:lnTo>
                    <a:pt x="13524" y="7173"/>
                  </a:lnTo>
                  <a:cubicBezTo>
                    <a:pt x="13894" y="7173"/>
                    <a:pt x="14197" y="6869"/>
                    <a:pt x="14197" y="6500"/>
                  </a:cubicBezTo>
                  <a:lnTo>
                    <a:pt x="14197" y="5905"/>
                  </a:lnTo>
                  <a:cubicBezTo>
                    <a:pt x="14197" y="5668"/>
                    <a:pt x="13999" y="5483"/>
                    <a:pt x="13762" y="5483"/>
                  </a:cubicBezTo>
                  <a:lnTo>
                    <a:pt x="13273" y="5483"/>
                  </a:lnTo>
                  <a:lnTo>
                    <a:pt x="13273" y="5311"/>
                  </a:lnTo>
                  <a:cubicBezTo>
                    <a:pt x="13273" y="5192"/>
                    <a:pt x="13167" y="5100"/>
                    <a:pt x="13062" y="5100"/>
                  </a:cubicBezTo>
                  <a:lnTo>
                    <a:pt x="11186" y="5100"/>
                  </a:lnTo>
                  <a:lnTo>
                    <a:pt x="11186" y="4400"/>
                  </a:lnTo>
                  <a:cubicBezTo>
                    <a:pt x="11213" y="4413"/>
                    <a:pt x="11252" y="4413"/>
                    <a:pt x="11292" y="4413"/>
                  </a:cubicBezTo>
                  <a:lnTo>
                    <a:pt x="11701" y="4413"/>
                  </a:lnTo>
                  <a:cubicBezTo>
                    <a:pt x="11992" y="4413"/>
                    <a:pt x="12216" y="4188"/>
                    <a:pt x="12216" y="3911"/>
                  </a:cubicBezTo>
                  <a:cubicBezTo>
                    <a:pt x="12216" y="3858"/>
                    <a:pt x="12216" y="3819"/>
                    <a:pt x="12203" y="3779"/>
                  </a:cubicBezTo>
                  <a:cubicBezTo>
                    <a:pt x="12388" y="3700"/>
                    <a:pt x="12494" y="3515"/>
                    <a:pt x="12507" y="3317"/>
                  </a:cubicBezTo>
                  <a:cubicBezTo>
                    <a:pt x="12507" y="3277"/>
                    <a:pt x="12507" y="3251"/>
                    <a:pt x="12507" y="3224"/>
                  </a:cubicBezTo>
                  <a:lnTo>
                    <a:pt x="12520" y="3224"/>
                  </a:lnTo>
                  <a:cubicBezTo>
                    <a:pt x="13154" y="3185"/>
                    <a:pt x="13154" y="2247"/>
                    <a:pt x="12520" y="2207"/>
                  </a:cubicBezTo>
                  <a:lnTo>
                    <a:pt x="11186" y="2207"/>
                  </a:lnTo>
                  <a:lnTo>
                    <a:pt x="11186" y="332"/>
                  </a:lnTo>
                  <a:cubicBezTo>
                    <a:pt x="11186" y="147"/>
                    <a:pt x="11041" y="2"/>
                    <a:pt x="10856" y="2"/>
                  </a:cubicBezTo>
                  <a:lnTo>
                    <a:pt x="10381" y="2"/>
                  </a:lnTo>
                  <a:cubicBezTo>
                    <a:pt x="10117" y="15"/>
                    <a:pt x="10117" y="398"/>
                    <a:pt x="10381" y="425"/>
                  </a:cubicBezTo>
                  <a:lnTo>
                    <a:pt x="10764" y="425"/>
                  </a:lnTo>
                  <a:lnTo>
                    <a:pt x="10764" y="2207"/>
                  </a:lnTo>
                  <a:lnTo>
                    <a:pt x="10592" y="2207"/>
                  </a:lnTo>
                  <a:lnTo>
                    <a:pt x="10592" y="808"/>
                  </a:lnTo>
                  <a:cubicBezTo>
                    <a:pt x="10592" y="689"/>
                    <a:pt x="10500" y="596"/>
                    <a:pt x="10381" y="596"/>
                  </a:cubicBezTo>
                  <a:lnTo>
                    <a:pt x="2100" y="596"/>
                  </a:lnTo>
                  <a:cubicBezTo>
                    <a:pt x="1981" y="596"/>
                    <a:pt x="1889" y="689"/>
                    <a:pt x="1889" y="808"/>
                  </a:cubicBezTo>
                  <a:lnTo>
                    <a:pt x="1889" y="6288"/>
                  </a:lnTo>
                  <a:cubicBezTo>
                    <a:pt x="1889" y="6394"/>
                    <a:pt x="1981" y="6500"/>
                    <a:pt x="2100" y="6500"/>
                  </a:cubicBezTo>
                  <a:lnTo>
                    <a:pt x="9734" y="6500"/>
                  </a:lnTo>
                  <a:lnTo>
                    <a:pt x="9734" y="6671"/>
                  </a:lnTo>
                  <a:lnTo>
                    <a:pt x="1704" y="6671"/>
                  </a:lnTo>
                  <a:lnTo>
                    <a:pt x="1704" y="425"/>
                  </a:lnTo>
                  <a:lnTo>
                    <a:pt x="9377" y="425"/>
                  </a:lnTo>
                  <a:cubicBezTo>
                    <a:pt x="9385" y="425"/>
                    <a:pt x="9393" y="426"/>
                    <a:pt x="9401" y="426"/>
                  </a:cubicBezTo>
                  <a:cubicBezTo>
                    <a:pt x="9673" y="426"/>
                    <a:pt x="9673" y="1"/>
                    <a:pt x="9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62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Factibilidad del proyecto</a:t>
            </a:r>
            <a:endParaRPr/>
          </a:p>
        </p:txBody>
      </p:sp>
      <p:sp>
        <p:nvSpPr>
          <p:cNvPr id="696" name="Google Shape;696;p62"/>
          <p:cNvSpPr txBox="1"/>
          <p:nvPr>
            <p:ph idx="1" type="subTitle"/>
          </p:nvPr>
        </p:nvSpPr>
        <p:spPr>
          <a:xfrm>
            <a:off x="3241425" y="1842655"/>
            <a:ext cx="2554200" cy="16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616161"/>
                </a:solidFill>
                <a:latin typeface="Lexend Exa Light"/>
                <a:ea typeface="Lexend Exa Light"/>
                <a:cs typeface="Lexend Exa Light"/>
                <a:sym typeface="Lexend Exa Light"/>
              </a:rPr>
              <a:t>El equipo posee las habilidades necesarias para desarrollar una página web</a:t>
            </a:r>
            <a:r>
              <a:rPr lang="en" sz="1700">
                <a:solidFill>
                  <a:srgbClr val="616161"/>
                </a:solidFill>
                <a:latin typeface="Lexend Exa"/>
                <a:ea typeface="Lexend Exa"/>
                <a:cs typeface="Lexend Exa"/>
                <a:sym typeface="Lexend Exa"/>
              </a:rPr>
              <a:t>.</a:t>
            </a:r>
            <a:endParaRPr sz="1700">
              <a:solidFill>
                <a:srgbClr val="616161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62"/>
          <p:cNvSpPr txBox="1"/>
          <p:nvPr>
            <p:ph idx="2" type="subTitle"/>
          </p:nvPr>
        </p:nvSpPr>
        <p:spPr>
          <a:xfrm>
            <a:off x="3283924" y="1253000"/>
            <a:ext cx="26946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Técnicamente</a:t>
            </a:r>
            <a:endParaRPr/>
          </a:p>
        </p:txBody>
      </p:sp>
      <p:sp>
        <p:nvSpPr>
          <p:cNvPr id="698" name="Google Shape;698;p62"/>
          <p:cNvSpPr txBox="1"/>
          <p:nvPr>
            <p:ph idx="3" type="subTitle"/>
          </p:nvPr>
        </p:nvSpPr>
        <p:spPr>
          <a:xfrm>
            <a:off x="6128125" y="2794850"/>
            <a:ext cx="2694600" cy="21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616161"/>
                </a:solidFill>
                <a:latin typeface="Lexend Exa Light"/>
                <a:ea typeface="Lexend Exa Light"/>
                <a:cs typeface="Lexend Exa Light"/>
                <a:sym typeface="Lexend Exa Light"/>
              </a:rPr>
              <a:t>Los empleados y clientes podrán acceder al sitio web desde dispositivos móviles y computadoras.</a:t>
            </a:r>
            <a:endParaRPr sz="1700">
              <a:latin typeface="Lexend Exa Light"/>
              <a:ea typeface="Lexend Exa Light"/>
              <a:cs typeface="Lexend Exa Light"/>
              <a:sym typeface="Lexend Exa Light"/>
            </a:endParaRPr>
          </a:p>
        </p:txBody>
      </p:sp>
      <p:sp>
        <p:nvSpPr>
          <p:cNvPr id="699" name="Google Shape;699;p62"/>
          <p:cNvSpPr txBox="1"/>
          <p:nvPr>
            <p:ph idx="4" type="subTitle"/>
          </p:nvPr>
        </p:nvSpPr>
        <p:spPr>
          <a:xfrm>
            <a:off x="5916775" y="2128250"/>
            <a:ext cx="31173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Operacionalmente</a:t>
            </a:r>
            <a:endParaRPr/>
          </a:p>
        </p:txBody>
      </p:sp>
      <p:cxnSp>
        <p:nvCxnSpPr>
          <p:cNvPr id="700" name="Google Shape;700;p62"/>
          <p:cNvCxnSpPr/>
          <p:nvPr/>
        </p:nvCxnSpPr>
        <p:spPr>
          <a:xfrm>
            <a:off x="2658300" y="891400"/>
            <a:ext cx="860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01" name="Google Shape;701;p62"/>
          <p:cNvPicPr preferRelativeResize="0"/>
          <p:nvPr/>
        </p:nvPicPr>
        <p:blipFill rotWithShape="1">
          <a:blip r:embed="rId3">
            <a:alphaModFix/>
          </a:blip>
          <a:srcRect b="0" l="0" r="0" t="25116"/>
          <a:stretch/>
        </p:blipFill>
        <p:spPr>
          <a:xfrm>
            <a:off x="482750" y="1513850"/>
            <a:ext cx="2426176" cy="27218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2" name="Google Shape;702;p62"/>
          <p:cNvCxnSpPr/>
          <p:nvPr/>
        </p:nvCxnSpPr>
        <p:spPr>
          <a:xfrm>
            <a:off x="3375525" y="1757225"/>
            <a:ext cx="2286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703" name="Google Shape;703;p62"/>
          <p:cNvCxnSpPr/>
          <p:nvPr/>
        </p:nvCxnSpPr>
        <p:spPr>
          <a:xfrm>
            <a:off x="6318625" y="2655050"/>
            <a:ext cx="2313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63"/>
          <p:cNvSpPr txBox="1"/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Factibilidad del proyecto</a:t>
            </a:r>
            <a:endParaRPr/>
          </a:p>
        </p:txBody>
      </p:sp>
      <p:cxnSp>
        <p:nvCxnSpPr>
          <p:cNvPr id="709" name="Google Shape;709;p63"/>
          <p:cNvCxnSpPr/>
          <p:nvPr/>
        </p:nvCxnSpPr>
        <p:spPr>
          <a:xfrm>
            <a:off x="2658300" y="891400"/>
            <a:ext cx="860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0" name="Google Shape;710;p63"/>
          <p:cNvSpPr txBox="1"/>
          <p:nvPr>
            <p:ph idx="5" type="subTitle"/>
          </p:nvPr>
        </p:nvSpPr>
        <p:spPr>
          <a:xfrm>
            <a:off x="3021075" y="2205300"/>
            <a:ext cx="2655000" cy="27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616161"/>
                </a:solidFill>
                <a:latin typeface="Lexend Exa Light"/>
                <a:ea typeface="Lexend Exa Light"/>
                <a:cs typeface="Lexend Exa Light"/>
                <a:sym typeface="Lexend Exa Light"/>
              </a:rPr>
              <a:t>No se prevén restricciones importantes ni inversiones significativas para el desarrollo y la implementación del sitio web.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</p:txBody>
      </p:sp>
      <p:sp>
        <p:nvSpPr>
          <p:cNvPr id="711" name="Google Shape;711;p63"/>
          <p:cNvSpPr txBox="1"/>
          <p:nvPr>
            <p:ph idx="6" type="subTitle"/>
          </p:nvPr>
        </p:nvSpPr>
        <p:spPr>
          <a:xfrm>
            <a:off x="3024475" y="1513850"/>
            <a:ext cx="32952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Económicamente</a:t>
            </a:r>
            <a:endParaRPr/>
          </a:p>
        </p:txBody>
      </p:sp>
      <p:sp>
        <p:nvSpPr>
          <p:cNvPr id="712" name="Google Shape;712;p63"/>
          <p:cNvSpPr txBox="1"/>
          <p:nvPr>
            <p:ph idx="7" type="subTitle"/>
          </p:nvPr>
        </p:nvSpPr>
        <p:spPr>
          <a:xfrm>
            <a:off x="6128125" y="2998650"/>
            <a:ext cx="2655000" cy="16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616161"/>
                </a:solidFill>
                <a:latin typeface="Lexend Exa Light"/>
                <a:ea typeface="Lexend Exa Light"/>
                <a:cs typeface="Lexend Exa Light"/>
                <a:sym typeface="Lexend Exa Light"/>
              </a:rPr>
              <a:t>Se estima que el sitio web podrá ser diseñado y lanzado en un período razonable</a:t>
            </a:r>
            <a:r>
              <a:rPr lang="en" sz="1700">
                <a:solidFill>
                  <a:srgbClr val="616161"/>
                </a:solidFill>
                <a:latin typeface="Lexend Exa"/>
                <a:ea typeface="Lexend Exa"/>
                <a:cs typeface="Lexend Exa"/>
                <a:sym typeface="Lexend Exa"/>
              </a:rPr>
              <a:t>.</a:t>
            </a:r>
            <a:endParaRPr sz="1700">
              <a:solidFill>
                <a:srgbClr val="616161"/>
              </a:solidFill>
              <a:latin typeface="Lexend Exa"/>
              <a:ea typeface="Lexend Exa"/>
              <a:cs typeface="Lexend Exa"/>
              <a:sym typeface="Lexend Ex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63"/>
          <p:cNvSpPr txBox="1"/>
          <p:nvPr>
            <p:ph idx="8" type="subTitle"/>
          </p:nvPr>
        </p:nvSpPr>
        <p:spPr>
          <a:xfrm>
            <a:off x="6206275" y="2094859"/>
            <a:ext cx="2311500" cy="7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Tiempo de desarrollo</a:t>
            </a:r>
            <a:endParaRPr/>
          </a:p>
        </p:txBody>
      </p:sp>
      <p:pic>
        <p:nvPicPr>
          <p:cNvPr id="714" name="Google Shape;714;p63"/>
          <p:cNvPicPr preferRelativeResize="0"/>
          <p:nvPr/>
        </p:nvPicPr>
        <p:blipFill rotWithShape="1">
          <a:blip r:embed="rId3">
            <a:alphaModFix/>
          </a:blip>
          <a:srcRect b="0" l="0" r="0" t="25116"/>
          <a:stretch/>
        </p:blipFill>
        <p:spPr>
          <a:xfrm>
            <a:off x="482750" y="1513850"/>
            <a:ext cx="2426176" cy="27218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5" name="Google Shape;715;p63"/>
          <p:cNvCxnSpPr/>
          <p:nvPr/>
        </p:nvCxnSpPr>
        <p:spPr>
          <a:xfrm>
            <a:off x="3344975" y="2053075"/>
            <a:ext cx="2272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716" name="Google Shape;716;p63"/>
          <p:cNvCxnSpPr/>
          <p:nvPr/>
        </p:nvCxnSpPr>
        <p:spPr>
          <a:xfrm>
            <a:off x="6128125" y="2874763"/>
            <a:ext cx="2313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64"/>
          <p:cNvSpPr txBox="1"/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—OBJETIVO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GENERAL</a:t>
            </a:r>
            <a:endParaRPr/>
          </a:p>
        </p:txBody>
      </p:sp>
      <p:sp>
        <p:nvSpPr>
          <p:cNvPr id="722" name="Google Shape;722;p64"/>
          <p:cNvSpPr txBox="1"/>
          <p:nvPr>
            <p:ph idx="2" type="title"/>
          </p:nvPr>
        </p:nvSpPr>
        <p:spPr>
          <a:xfrm>
            <a:off x="3947975" y="1652450"/>
            <a:ext cx="4476000" cy="24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exend Exa ExtraLight"/>
                <a:ea typeface="Lexend Exa ExtraLight"/>
                <a:cs typeface="Lexend Exa ExtraLight"/>
                <a:sym typeface="Lexend Exa ExtraLight"/>
              </a:rPr>
              <a:t>Desarrollar un sistema web que permita a la cafetería DonCoffe gestionar las ventas de sus productos y otorgar una experiencia única a sus clientes.</a:t>
            </a:r>
            <a:endParaRPr sz="1700">
              <a:latin typeface="Lexend Exa ExtraLight"/>
              <a:ea typeface="Lexend Exa ExtraLight"/>
              <a:cs typeface="Lexend Exa ExtraLight"/>
              <a:sym typeface="Lexend Exa Extra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65"/>
          <p:cNvSpPr txBox="1"/>
          <p:nvPr>
            <p:ph type="title"/>
          </p:nvPr>
        </p:nvSpPr>
        <p:spPr>
          <a:xfrm>
            <a:off x="720000" y="215925"/>
            <a:ext cx="4109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 </a:t>
            </a:r>
            <a:r>
              <a:rPr lang="en">
                <a:solidFill>
                  <a:schemeClr val="dk1"/>
                </a:solidFill>
              </a:rPr>
              <a:t>ESPECIFICOS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28" name="Google Shape;728;p65"/>
          <p:cNvPicPr preferRelativeResize="0"/>
          <p:nvPr/>
        </p:nvPicPr>
        <p:blipFill rotWithShape="1">
          <a:blip r:embed="rId3">
            <a:alphaModFix/>
          </a:blip>
          <a:srcRect b="0" l="5776" r="5767" t="0"/>
          <a:stretch/>
        </p:blipFill>
        <p:spPr>
          <a:xfrm>
            <a:off x="5173300" y="356038"/>
            <a:ext cx="3594523" cy="44314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9" name="Google Shape;729;p65"/>
          <p:cNvCxnSpPr/>
          <p:nvPr/>
        </p:nvCxnSpPr>
        <p:spPr>
          <a:xfrm>
            <a:off x="809550" y="1174625"/>
            <a:ext cx="1842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0" name="Google Shape;730;p65"/>
          <p:cNvSpPr/>
          <p:nvPr/>
        </p:nvSpPr>
        <p:spPr>
          <a:xfrm>
            <a:off x="720000" y="1441800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65"/>
          <p:cNvSpPr/>
          <p:nvPr/>
        </p:nvSpPr>
        <p:spPr>
          <a:xfrm>
            <a:off x="720000" y="2685725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65"/>
          <p:cNvSpPr/>
          <p:nvPr/>
        </p:nvSpPr>
        <p:spPr>
          <a:xfrm>
            <a:off x="720000" y="3929624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65"/>
          <p:cNvSpPr txBox="1"/>
          <p:nvPr>
            <p:ph idx="4294967295" type="subTitle"/>
          </p:nvPr>
        </p:nvSpPr>
        <p:spPr>
          <a:xfrm>
            <a:off x="932850" y="1273950"/>
            <a:ext cx="4023900" cy="3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Desarrollar un sistema web escalable y adaptable.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Permitir que los negocios del rubro puedan optimizar sus operaciones.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Ofrecer una experiencia de usuario eficiente y personalizada.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Satisfacer las necesidades básicas y estándares del desarrollo web.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Exa Light"/>
                <a:ea typeface="Lexend Exa Light"/>
                <a:cs typeface="Lexend Exa Light"/>
                <a:sym typeface="Lexend Exa Light"/>
              </a:rPr>
              <a:t>Integrar secciones específicas para la gestión de productos de la cafetería, áreas dedicadas para administradores y funcionalidades orientadas al cliente.</a:t>
            </a:r>
            <a:endParaRPr>
              <a:latin typeface="Lexend Exa Light"/>
              <a:ea typeface="Lexend Exa Light"/>
              <a:cs typeface="Lexend Exa Light"/>
              <a:sym typeface="Lexend Ex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4" name="Google Shape;734;p65"/>
          <p:cNvCxnSpPr>
            <a:stCxn id="730" idx="2"/>
            <a:endCxn id="731" idx="0"/>
          </p:cNvCxnSpPr>
          <p:nvPr/>
        </p:nvCxnSpPr>
        <p:spPr>
          <a:xfrm>
            <a:off x="809550" y="1620900"/>
            <a:ext cx="0" cy="1064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735" name="Google Shape;735;p65"/>
          <p:cNvCxnSpPr>
            <a:stCxn id="731" idx="2"/>
          </p:cNvCxnSpPr>
          <p:nvPr/>
        </p:nvCxnSpPr>
        <p:spPr>
          <a:xfrm flipH="1">
            <a:off x="799950" y="2864825"/>
            <a:ext cx="9600" cy="16881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736" name="Google Shape;736;p65"/>
          <p:cNvSpPr/>
          <p:nvPr/>
        </p:nvSpPr>
        <p:spPr>
          <a:xfrm>
            <a:off x="720000" y="2063763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65"/>
          <p:cNvSpPr/>
          <p:nvPr/>
        </p:nvSpPr>
        <p:spPr>
          <a:xfrm>
            <a:off x="720000" y="3307675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ic Café Company Profile XL by Slidesgo">
  <a:themeElements>
    <a:clrScheme name="Simple Light">
      <a:dk1>
        <a:srgbClr val="823E43"/>
      </a:dk1>
      <a:lt1>
        <a:srgbClr val="F9F0E8"/>
      </a:lt1>
      <a:dk2>
        <a:srgbClr val="2F1425"/>
      </a:dk2>
      <a:lt2>
        <a:srgbClr val="823E43"/>
      </a:lt2>
      <a:accent1>
        <a:srgbClr val="F9F0E8"/>
      </a:accent1>
      <a:accent2>
        <a:srgbClr val="2F1425"/>
      </a:accent2>
      <a:accent3>
        <a:srgbClr val="823E43"/>
      </a:accent3>
      <a:accent4>
        <a:srgbClr val="F9F0E8"/>
      </a:accent4>
      <a:accent5>
        <a:srgbClr val="2F1425"/>
      </a:accent5>
      <a:accent6>
        <a:srgbClr val="823E43"/>
      </a:accent6>
      <a:hlink>
        <a:srgbClr val="2F14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